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7" r:id="rId2"/>
    <p:sldId id="257" r:id="rId3"/>
    <p:sldId id="263" r:id="rId4"/>
    <p:sldId id="259" r:id="rId5"/>
    <p:sldId id="264" r:id="rId6"/>
    <p:sldId id="279" r:id="rId7"/>
    <p:sldId id="261" r:id="rId8"/>
    <p:sldId id="260" r:id="rId9"/>
    <p:sldId id="278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27102A9-8310-4765-A935-A1911B00CA55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top>
            <a:ln w="12701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</a:bottom>
        </a:tcBdr>
      </a:tcStyle>
    </a:wholeTbl>
    <a:band1H>
      <a:tcStyle>
        <a:tcBdr/>
        <a:fill>
          <a:solidFill>
            <a:srgbClr val="FFC000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FFC000"/>
          </a:solidFill>
        </a:fill>
      </a:tcStyle>
    </a:band1V>
    <a:lastCol>
      <a:tcTxStyle b="on">
        <a:font>
          <a:latin typeface=""/>
          <a:ea typeface=""/>
          <a:cs typeface=""/>
        </a:font>
      </a:tcTxStyle>
      <a:tcStyle>
        <a:tcBdr/>
      </a:tcStyle>
    </a:lastCol>
    <a:firstCol>
      <a:tcTxStyle b="on">
        <a:font>
          <a:latin typeface=""/>
          <a:ea typeface=""/>
          <a:cs typeface=""/>
        </a:font>
      </a:tcTxStyle>
      <a:tcStyle>
        <a:tcBdr/>
      </a:tcStyle>
    </a:firstCol>
    <a:lastRow>
      <a:tcTxStyle b="on">
        <a:font>
          <a:latin typeface=""/>
          <a:ea typeface=""/>
          <a:cs typeface=""/>
        </a:font>
      </a:tcTxStyle>
      <a:tcStyle>
        <a:tcBdr>
          <a:top>
            <a:ln w="12701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</a:top>
        </a:tcBdr>
      </a:tcStyle>
    </a:lastRow>
    <a:firstRow>
      <a:tcTxStyle b="on">
        <a:font>
          <a:latin typeface=""/>
          <a:ea typeface=""/>
          <a:cs typeface=""/>
        </a:font>
      </a:tcTxStyle>
      <a:tcStyle>
        <a:tcBdr>
          <a:bottom>
            <a:ln w="12701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</a:bottom>
        </a:tcBdr>
      </a:tcStyle>
    </a:firstRow>
  </a:tblStyle>
  <a:tblStyle styleId="{7E9639D4-E3E2-4D34-9284-5A2195B3D0D7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3172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3172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3172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3172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</a:tcBdr>
      </a:tcStyle>
    </a:wholeTbl>
    <a:band1H>
      <a:tcStyle>
        <a:tcBdr>
          <a:top>
            <a:ln w="3172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3172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</a:tcBdr>
      </a:tcStyle>
    </a:band1H>
    <a:band1V>
      <a:tcStyle>
        <a:tcBdr>
          <a:left>
            <a:ln w="3172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3172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</a:tcBdr>
      </a:tcStyle>
    </a:band1V>
    <a:band2V>
      <a:tcStyle>
        <a:tcBdr>
          <a:left>
            <a:ln w="3172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3172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</a:tcBdr>
      </a:tcStyle>
    </a:band2V>
    <a:lastCol>
      <a:tcTxStyle b="on">
        <a:font>
          <a:latin typeface=""/>
          <a:ea typeface=""/>
          <a:cs typeface=""/>
        </a:font>
      </a:tcTxStyle>
      <a:tcStyle>
        <a:tcBdr/>
      </a:tcStyle>
    </a:lastCol>
    <a:firstCol>
      <a:tcTxStyle b="on">
        <a:font>
          <a:latin typeface=""/>
          <a:ea typeface=""/>
          <a:cs typeface=""/>
        </a:font>
      </a:tcTxStyle>
      <a:tcStyle>
        <a:tcBdr/>
      </a:tcStyle>
    </a:firstCol>
    <a:lastRow>
      <a:tcTxStyle b="on">
        <a:font>
          <a:latin typeface=""/>
          <a:ea typeface=""/>
          <a:cs typeface=""/>
        </a:font>
      </a:tcTxStyle>
      <a:tcStyle>
        <a:tcBdr>
          <a:top>
            <a:ln w="50804" cap="flat" cmpd="dbl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</a:tcBdr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000000"/>
          </a:solidFill>
        </a:fill>
      </a:tcStyle>
    </a:firstRow>
  </a:tblStyle>
  <a:tblStyle styleId="{17292A2E-F333-43FB-9621-5CBBE7FDCDCB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3172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3172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3172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3172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</a:bottom>
        </a:tcBdr>
      </a:tcStyle>
    </a:wholeTbl>
    <a:band1H>
      <a:tcStyle>
        <a:tcBdr>
          <a:top>
            <a:ln w="3172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3172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</a:bottom>
        </a:tcBdr>
      </a:tcStyle>
    </a:band1H>
    <a:band1V>
      <a:tcStyle>
        <a:tcBdr>
          <a:left>
            <a:ln w="3172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3172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</a:right>
        </a:tcBdr>
      </a:tcStyle>
    </a:band1V>
    <a:band2V>
      <a:tcStyle>
        <a:tcBdr>
          <a:left>
            <a:ln w="3172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3172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</a:right>
        </a:tcBdr>
      </a:tcStyle>
    </a:band2V>
    <a:lastCol>
      <a:tcTxStyle b="on">
        <a:font>
          <a:latin typeface=""/>
          <a:ea typeface=""/>
          <a:cs typeface=""/>
        </a:font>
      </a:tcTxStyle>
      <a:tcStyle>
        <a:tcBdr/>
      </a:tcStyle>
    </a:lastCol>
    <a:firstCol>
      <a:tcTxStyle b="on">
        <a:font>
          <a:latin typeface=""/>
          <a:ea typeface=""/>
          <a:cs typeface=""/>
        </a:font>
      </a:tcTxStyle>
      <a:tcStyle>
        <a:tcBdr/>
      </a:tcStyle>
    </a:firstCol>
    <a:lastRow>
      <a:tcTxStyle b="on">
        <a:font>
          <a:latin typeface=""/>
          <a:ea typeface=""/>
          <a:cs typeface=""/>
        </a:font>
      </a:tcTxStyle>
      <a:tcStyle>
        <a:tcBdr>
          <a:top>
            <a:ln w="50804" cap="flat" cmpd="dbl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</a:top>
        </a:tcBdr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FFC000"/>
          </a:solidFill>
        </a:fill>
      </a:tcStyle>
    </a:firstRow>
  </a:tblStyle>
  <a:tblStyle styleId="{9D7B26C5-4107-4FEC-AEDC-1716B250A1EF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top>
            <a:ln w="12701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</a:tcBdr>
      </a:tcStyle>
    </a:wholeTbl>
    <a:band1H>
      <a:tcStyle>
        <a:tcBdr/>
        <a:fill>
          <a:solidFill>
            <a:srgbClr val="000000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000000"/>
          </a:solidFill>
        </a:fill>
      </a:tcStyle>
    </a:band1V>
    <a:lastCol>
      <a:tcTxStyle b="on">
        <a:font>
          <a:latin typeface=""/>
          <a:ea typeface=""/>
          <a:cs typeface=""/>
        </a:font>
      </a:tcTxStyle>
      <a:tcStyle>
        <a:tcBdr/>
      </a:tcStyle>
    </a:lastCol>
    <a:firstCol>
      <a:tcTxStyle b="on">
        <a:font>
          <a:latin typeface=""/>
          <a:ea typeface=""/>
          <a:cs typeface=""/>
        </a:font>
      </a:tcTxStyle>
      <a:tcStyle>
        <a:tcBdr/>
      </a:tcStyle>
    </a:firstCol>
    <a:lastRow>
      <a:tcTxStyle b="on">
        <a:font>
          <a:latin typeface=""/>
          <a:ea typeface=""/>
          <a:cs typeface=""/>
        </a:font>
      </a:tcTxStyle>
      <a:tcStyle>
        <a:tcBdr>
          <a:top>
            <a:ln w="12701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</a:tcBdr>
      </a:tcStyle>
    </a:lastRow>
    <a:firstRow>
      <a:tcTxStyle b="on">
        <a:font>
          <a:latin typeface=""/>
          <a:ea typeface=""/>
          <a:cs typeface=""/>
        </a:font>
      </a:tcTxStyle>
      <a:tcStyle>
        <a:tcBdr>
          <a:bottom>
            <a:ln w="12701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</a:tcBdr>
      </a:tcStyle>
    </a:firstRow>
  </a:tblStyle>
  <a:tblStyle styleId="{0E3FDE45-AF77-4B5C-9715-49D594BDF05E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top>
            <a:ln w="12701" cap="flat" cmpd="sng" algn="ctr">
              <a:solidFill>
                <a:srgbClr val="ED7D3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ED7D3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</a:tcStyle>
    </a:wholeTbl>
    <a:band1H>
      <a:tcStyle>
        <a:tcBdr/>
        <a:fill>
          <a:solidFill>
            <a:srgbClr val="ED7D31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ED7D31"/>
          </a:solidFill>
        </a:fill>
      </a:tcStyle>
    </a:band1V>
    <a:lastCol>
      <a:tcTxStyle b="on">
        <a:font>
          <a:latin typeface=""/>
          <a:ea typeface=""/>
          <a:cs typeface=""/>
        </a:font>
      </a:tcTxStyle>
      <a:tcStyle>
        <a:tcBdr/>
      </a:tcStyle>
    </a:lastCol>
    <a:firstCol>
      <a:tcTxStyle b="on">
        <a:font>
          <a:latin typeface=""/>
          <a:ea typeface=""/>
          <a:cs typeface=""/>
        </a:font>
      </a:tcTxStyle>
      <a:tcStyle>
        <a:tcBdr/>
      </a:tcStyle>
    </a:firstCol>
    <a:lastRow>
      <a:tcTxStyle b="on">
        <a:font>
          <a:latin typeface=""/>
          <a:ea typeface=""/>
          <a:cs typeface=""/>
        </a:font>
      </a:tcTxStyle>
      <a:tcStyle>
        <a:tcBdr>
          <a:top>
            <a:ln w="12701" cap="flat" cmpd="sng" algn="ctr">
              <a:solidFill>
                <a:srgbClr val="ED7D31"/>
              </a:solidFill>
              <a:prstDash val="solid"/>
              <a:round/>
              <a:headEnd type="none" w="med" len="med"/>
              <a:tailEnd type="none" w="med" len="med"/>
            </a:ln>
          </a:top>
        </a:tcBdr>
      </a:tcStyle>
    </a:lastRow>
    <a:firstRow>
      <a:tcTxStyle b="on">
        <a:font>
          <a:latin typeface=""/>
          <a:ea typeface=""/>
          <a:cs typeface=""/>
        </a:font>
      </a:tcTxStyle>
      <a:tcStyle>
        <a:tcBdr>
          <a:bottom>
            <a:ln w="12701" cap="flat" cmpd="sng" algn="ctr">
              <a:solidFill>
                <a:srgbClr val="ED7D3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</a:tcStyle>
    </a:firstRow>
  </a:tblStyle>
  <a:tblStyle styleId="{3B4B98B0-60AC-42C2-AFA5-B58CD77FA1E5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top>
            <a:ln w="12701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bottom>
        </a:tcBdr>
      </a:tcStyle>
    </a:wholeTbl>
    <a:band1H>
      <a:tcStyle>
        <a:tcBdr/>
        <a:fill>
          <a:solidFill>
            <a:srgbClr val="4472C4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4472C4"/>
          </a:solidFill>
        </a:fill>
      </a:tcStyle>
    </a:band1V>
    <a:lastCol>
      <a:tcTxStyle b="on">
        <a:font>
          <a:latin typeface=""/>
          <a:ea typeface=""/>
          <a:cs typeface=""/>
        </a:font>
      </a:tcTxStyle>
      <a:tcStyle>
        <a:tcBdr/>
      </a:tcStyle>
    </a:lastCol>
    <a:firstCol>
      <a:tcTxStyle b="on">
        <a:font>
          <a:latin typeface=""/>
          <a:ea typeface=""/>
          <a:cs typeface=""/>
        </a:font>
      </a:tcTxStyle>
      <a:tcStyle>
        <a:tcBdr/>
      </a:tcStyle>
    </a:firstCol>
    <a:lastRow>
      <a:tcTxStyle b="on">
        <a:font>
          <a:latin typeface=""/>
          <a:ea typeface=""/>
          <a:cs typeface=""/>
        </a:font>
      </a:tcTxStyle>
      <a:tcStyle>
        <a:tcBdr>
          <a:top>
            <a:ln w="12701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top>
        </a:tcBdr>
      </a:tcStyle>
    </a:lastRow>
    <a:firstRow>
      <a:tcTxStyle b="on">
        <a:font>
          <a:latin typeface=""/>
          <a:ea typeface=""/>
          <a:cs typeface=""/>
        </a:font>
      </a:tcTxStyle>
      <a:tcStyle>
        <a:tcBdr>
          <a:bottom>
            <a:ln w="12701" cap="flat" cmpd="sng" algn="ctr">
              <a:solidFill>
                <a:srgbClr val="4472C4"/>
              </a:solidFill>
              <a:prstDash val="solid"/>
              <a:round/>
              <a:headEnd type="none" w="med" len="med"/>
              <a:tailEnd type="none" w="med" len="med"/>
            </a:ln>
          </a:bottom>
        </a:tcBdr>
      </a:tcStyle>
    </a:firstRow>
  </a:tblStyle>
  <a:tblStyle styleId="{5FD0F851-EC5A-4D38-B0AD-8093EC10F338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top>
            <a:ln w="12701" cap="flat" cmpd="sng" algn="ctr">
              <a:solidFill>
                <a:srgbClr val="5B9BD5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5B9BD5"/>
              </a:solidFill>
              <a:prstDash val="solid"/>
              <a:round/>
              <a:headEnd type="none" w="med" len="med"/>
              <a:tailEnd type="none" w="med" len="med"/>
            </a:ln>
          </a:bottom>
        </a:tcBdr>
      </a:tcStyle>
    </a:wholeTbl>
    <a:band1H>
      <a:tcStyle>
        <a:tcBdr/>
        <a:fill>
          <a:solidFill>
            <a:srgbClr val="5B9BD5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5B9BD5"/>
          </a:solidFill>
        </a:fill>
      </a:tcStyle>
    </a:band1V>
    <a:lastCol>
      <a:tcTxStyle b="on">
        <a:font>
          <a:latin typeface=""/>
          <a:ea typeface=""/>
          <a:cs typeface=""/>
        </a:font>
      </a:tcTxStyle>
      <a:tcStyle>
        <a:tcBdr/>
      </a:tcStyle>
    </a:lastCol>
    <a:firstCol>
      <a:tcTxStyle b="on">
        <a:font>
          <a:latin typeface=""/>
          <a:ea typeface=""/>
          <a:cs typeface=""/>
        </a:font>
      </a:tcTxStyle>
      <a:tcStyle>
        <a:tcBdr/>
      </a:tcStyle>
    </a:firstCol>
    <a:lastRow>
      <a:tcTxStyle b="on">
        <a:font>
          <a:latin typeface=""/>
          <a:ea typeface=""/>
          <a:cs typeface=""/>
        </a:font>
      </a:tcTxStyle>
      <a:tcStyle>
        <a:tcBdr>
          <a:top>
            <a:ln w="12701" cap="flat" cmpd="sng" algn="ctr">
              <a:solidFill>
                <a:srgbClr val="5B9BD5"/>
              </a:solidFill>
              <a:prstDash val="solid"/>
              <a:round/>
              <a:headEnd type="none" w="med" len="med"/>
              <a:tailEnd type="none" w="med" len="med"/>
            </a:ln>
          </a:top>
        </a:tcBdr>
      </a:tcStyle>
    </a:lastRow>
    <a:firstRow>
      <a:tcTxStyle b="on">
        <a:font>
          <a:latin typeface=""/>
          <a:ea typeface=""/>
          <a:cs typeface=""/>
        </a:font>
      </a:tcTxStyle>
      <a:tcStyle>
        <a:tcBdr>
          <a:bottom>
            <a:ln w="12701" cap="flat" cmpd="sng" algn="ctr">
              <a:solidFill>
                <a:srgbClr val="5B9BD5"/>
              </a:solidFill>
              <a:prstDash val="solid"/>
              <a:round/>
              <a:headEnd type="none" w="med" len="med"/>
              <a:tailEnd type="none" w="med" len="med"/>
            </a:ln>
          </a:bottom>
        </a:tcBdr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5"/>
  </p:normalViewPr>
  <p:slideViewPr>
    <p:cSldViewPr snapToGrid="0" snapToObjects="1">
      <p:cViewPr varScale="1">
        <p:scale>
          <a:sx n="107" d="100"/>
          <a:sy n="107" d="100"/>
        </p:scale>
        <p:origin x="7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E8751D99-0294-A8E1-90AB-2600D8564CA5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5AC9536B-536B-8ECA-E44A-C507985A71F0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83401E9-5698-7E41-ADB9-D3C9FE90D6E0}" type="datetime1">
              <a: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20-04-2022</a:t>
            </a:fld>
            <a:endParaRPr lang="nl-N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9E577A7-F14A-C5CE-7F93-C3683B878C16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B4E6F6F-5D37-7726-C7F3-A1DE2D2E084B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244B385-5C20-414B-B8DD-43D11914E5B6}" type="slidenum">
              <a:t>‹nr.›</a:t>
            </a:fld>
            <a:endParaRPr lang="nl-N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711665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1F3736B0-2428-7AF2-7EC7-37EB70726C8E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86D5BC3-4441-9D1B-D760-71E3DC594B14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A8CEF23A-68C1-8D4F-9442-E631C068DDDB}" type="datetime1">
              <a:rPr lang="nl-NL"/>
              <a:pPr lvl="0"/>
              <a:t>20-04-2022</a:t>
            </a:fld>
            <a:endParaRPr lang="nl-NL"/>
          </a:p>
        </p:txBody>
      </p:sp>
      <p:sp>
        <p:nvSpPr>
          <p:cNvPr id="4" name="Tijdelijke aanduiding voor dia-afbeelding 3">
            <a:extLst>
              <a:ext uri="{FF2B5EF4-FFF2-40B4-BE49-F238E27FC236}">
                <a16:creationId xmlns:a16="http://schemas.microsoft.com/office/drawing/2014/main" id="{6BA8F2D5-CA00-3675-0A91-C963ACF2FEB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Tijdelijke aanduiding voor notities 4">
            <a:extLst>
              <a:ext uri="{FF2B5EF4-FFF2-40B4-BE49-F238E27FC236}">
                <a16:creationId xmlns:a16="http://schemas.microsoft.com/office/drawing/2014/main" id="{95257C17-0FAC-D577-F592-1176C960F753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nl-NL"/>
              <a:t>Klik om de tekststijlen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E5D713D-8B5F-55C7-3F2C-622D8211760F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6BAAFD3-311B-2725-705A-4FBCB70A3E3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A9417260-DB3C-8145-8A5E-B4528710EEDB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8816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A197D65D-C192-D15A-E490-892BC276A05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3648D951-1678-E221-9B32-646B0A0B50B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0250A19-D0F3-DFF3-9F33-CC1C871CD9E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97E45C5-3BCA-7247-9428-37E624E1DB41}" type="slidenum">
              <a:t>1</a:t>
            </a:fld>
            <a:endParaRPr lang="nl-N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FBF957D9-7D68-2C15-D3E0-F220085048B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4F339D23-BD5E-29B0-903C-D2BC2A548A4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7EE92A1-8D90-8BD8-30B4-85A3D16D0851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08478E0-5CC9-2E41-8785-0D2C198C4C30}" type="slidenum">
              <a:t>2</a:t>
            </a:fld>
            <a:endParaRPr lang="nl-N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34E92863-5B3A-B888-208C-2ABBD729416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FA779B02-995C-36B5-4A5D-78F77B42C98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7444902-E1E7-9A0F-4DE8-96B828668918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5313654-F72B-CA44-8E91-FCD014DFD78B}" type="slidenum">
              <a:t>3</a:t>
            </a:fld>
            <a:endParaRPr lang="nl-N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3B8D29F8-5615-7B5E-4599-F3668F36CD3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93B7CF3E-DAB1-24A1-BE8B-EABE0856FB0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EDBF927-9FFD-5D08-211B-DB76FA85630B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3FCA312-694D-FC49-A829-064D706B06CF}" type="slidenum">
              <a:t>4</a:t>
            </a:fld>
            <a:endParaRPr lang="nl-N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62C8A2F1-AA3B-AFE7-02B7-41732F69C17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E2BAAFE7-A10F-B3CA-4512-ABA22D62734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B26C681-4581-20D9-B9FC-5D7690356DFA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55C6714-69D8-1A4C-B3C0-7267E19DB7C9}" type="slidenum">
              <a:t>5</a:t>
            </a:fld>
            <a:endParaRPr lang="nl-N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6D8A840D-274C-C616-ED1B-5D11CEADFC1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476852A1-465F-D654-9039-DF7E3C3C0FE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5BA2E17-B398-2399-E2E2-1AF9E3BE1F22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9E78790-6D68-E44F-8204-6D6AAA1728D2}" type="slidenum">
              <a:t>7</a:t>
            </a:fld>
            <a:endParaRPr lang="nl-N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5FE464C7-3FF8-A779-A3E7-61674B7AEEB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8B0B9C5E-C824-2C06-2CFC-02ABED32784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6FC78CC-0208-5AA9-7879-EA09E5C05EB4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5DAB00F-C133-744C-94D8-537D3F116621}" type="slidenum">
              <a:t>8</a:t>
            </a:fld>
            <a:endParaRPr lang="nl-N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7">
            <a:extLst>
              <a:ext uri="{FF2B5EF4-FFF2-40B4-BE49-F238E27FC236}">
                <a16:creationId xmlns:a16="http://schemas.microsoft.com/office/drawing/2014/main" id="{FE34E00F-A6C2-8ADF-2A0B-826DDCC185A8}"/>
              </a:ext>
            </a:extLst>
          </p:cNvPr>
          <p:cNvSpPr txBox="1">
            <a:spLocks noGrp="1"/>
          </p:cNvSpPr>
          <p:nvPr>
            <p:ph type="pic" sz="quarter" idx="4294967295"/>
          </p:nvPr>
        </p:nvSpPr>
        <p:spPr>
          <a:xfrm>
            <a:off x="0" y="0"/>
            <a:ext cx="12191996" cy="6858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foto toe te voegen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97AFD00-51DB-2CA1-6ADE-6342E4BB2C7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2442051"/>
            <a:ext cx="12191996" cy="1425256"/>
          </a:xfrm>
          <a:prstGeom prst="rect">
            <a:avLst/>
          </a:prstGeom>
          <a:solidFill>
            <a:srgbClr val="354022">
              <a:alpha val="55000"/>
            </a:srgbClr>
          </a:solidFill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fontAlgn="auto">
              <a:spcBef>
                <a:spcPts val="0"/>
              </a:spcBef>
              <a:spcAft>
                <a:spcPts val="0"/>
              </a:spcAft>
              <a:tabLst/>
              <a:defRPr lang="nl-NL" sz="6000" b="0" i="0" u="none" strike="noStrike" cap="all" spc="100" baseline="0">
                <a:solidFill>
                  <a:srgbClr val="B4D0E9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Titel toevoegen</a:t>
            </a:r>
          </a:p>
        </p:txBody>
      </p:sp>
      <p:sp>
        <p:nvSpPr>
          <p:cNvPr id="4" name="Tijdelijke aanduiding voor tekst 10">
            <a:extLst>
              <a:ext uri="{FF2B5EF4-FFF2-40B4-BE49-F238E27FC236}">
                <a16:creationId xmlns:a16="http://schemas.microsoft.com/office/drawing/2014/main" id="{FC844083-94C6-7B96-1C1E-7271CE7E9343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0" y="3867308"/>
            <a:ext cx="12191996" cy="1036316"/>
          </a:xfrm>
          <a:prstGeom prst="rect">
            <a:avLst/>
          </a:prstGeom>
          <a:solidFill>
            <a:srgbClr val="354022">
              <a:alpha val="55000"/>
            </a:srgbClr>
          </a:solidFill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sz="2400" b="0" i="0" u="none" strike="noStrike" cap="none" spc="100" baseline="0">
                <a:solidFill>
                  <a:srgbClr val="FFFFFF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subtitel toe te voegen</a:t>
            </a:r>
          </a:p>
        </p:txBody>
      </p:sp>
      <p:sp>
        <p:nvSpPr>
          <p:cNvPr id="5" name="Rechthoek 1">
            <a:extLst>
              <a:ext uri="{FF2B5EF4-FFF2-40B4-BE49-F238E27FC236}">
                <a16:creationId xmlns:a16="http://schemas.microsoft.com/office/drawing/2014/main" id="{6D65D6BE-4982-5A8C-28F0-E9242FAB837E}"/>
              </a:ext>
            </a:extLst>
          </p:cNvPr>
          <p:cNvSpPr/>
          <p:nvPr/>
        </p:nvSpPr>
        <p:spPr>
          <a:xfrm>
            <a:off x="3192783" y="2325922"/>
            <a:ext cx="5806440" cy="1596551"/>
          </a:xfrm>
          <a:prstGeom prst="rect">
            <a:avLst/>
          </a:prstGeom>
          <a:noFill/>
          <a:ln w="38103" cap="flat">
            <a:solidFill>
              <a:srgbClr val="B4D0E9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Tenorite "/>
            </a:endParaRPr>
          </a:p>
        </p:txBody>
      </p:sp>
    </p:spTree>
    <p:extLst>
      <p:ext uri="{BB962C8B-B14F-4D97-AF65-F5344CB8AC3E}">
        <p14:creationId xmlns:p14="http://schemas.microsoft.com/office/powerpoint/2010/main" val="393699134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elijking marktka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4">
            <a:extLst>
              <a:ext uri="{FF2B5EF4-FFF2-40B4-BE49-F238E27FC236}">
                <a16:creationId xmlns:a16="http://schemas.microsoft.com/office/drawing/2014/main" id="{94D53F80-4001-B2B1-7A2B-A25CB422F7A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233053" y="698519"/>
            <a:ext cx="5715000" cy="4690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fontAlgn="auto">
              <a:spcBef>
                <a:spcPts val="0"/>
              </a:spcBef>
              <a:spcAft>
                <a:spcPts val="0"/>
              </a:spcAft>
              <a:tabLst/>
              <a:defRPr lang="nl-NL" sz="2400" b="0" i="0" u="none" strike="noStrike" cap="all" spc="100" baseline="0">
                <a:solidFill>
                  <a:srgbClr val="476977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Klik om titel toe te voegen</a:t>
            </a:r>
          </a:p>
        </p:txBody>
      </p:sp>
      <p:sp>
        <p:nvSpPr>
          <p:cNvPr id="3" name="Tijdelijke aanduiding voor tekst 10">
            <a:extLst>
              <a:ext uri="{FF2B5EF4-FFF2-40B4-BE49-F238E27FC236}">
                <a16:creationId xmlns:a16="http://schemas.microsoft.com/office/drawing/2014/main" id="{73BD204C-89C4-1BCD-5AEB-02AB2AE67520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1681078" y="1853424"/>
            <a:ext cx="1252371" cy="863486"/>
          </a:xfrm>
          <a:prstGeom prst="rect">
            <a:avLst/>
          </a:prstGeom>
          <a:noFill/>
          <a:ln w="28575">
            <a:solidFill>
              <a:srgbClr val="6B8043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sz="3200" b="0" i="0" u="none" strike="noStrike" cap="all" spc="100" baseline="0">
                <a:solidFill>
                  <a:srgbClr val="4D6810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tekst</a:t>
            </a:r>
          </a:p>
        </p:txBody>
      </p:sp>
      <p:sp>
        <p:nvSpPr>
          <p:cNvPr id="4" name="Tijdelijke aanduiding voor tekst 10">
            <a:extLst>
              <a:ext uri="{FF2B5EF4-FFF2-40B4-BE49-F238E27FC236}">
                <a16:creationId xmlns:a16="http://schemas.microsoft.com/office/drawing/2014/main" id="{8AE73D98-3EBA-FF25-1FE7-66814E5A3D7A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838203" y="2883706"/>
            <a:ext cx="2939146" cy="4690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800" b="0" i="0" u="none" strike="noStrike" cap="none" spc="10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5" name="Tijdelijke aanduiding voor tekst 10">
            <a:extLst>
              <a:ext uri="{FF2B5EF4-FFF2-40B4-BE49-F238E27FC236}">
                <a16:creationId xmlns:a16="http://schemas.microsoft.com/office/drawing/2014/main" id="{D718D702-A04A-917B-C52E-6397B1A60F54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838203" y="3253819"/>
            <a:ext cx="2939146" cy="4690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400" b="0" i="0" u="none" strike="noStrike" cap="none" spc="10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6" name="Tijdelijke aanduiding voor tekst 10">
            <a:extLst>
              <a:ext uri="{FF2B5EF4-FFF2-40B4-BE49-F238E27FC236}">
                <a16:creationId xmlns:a16="http://schemas.microsoft.com/office/drawing/2014/main" id="{56ECC74D-5A2D-9A19-B346-E3BA0F0876CC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5469648" y="1853424"/>
            <a:ext cx="1252371" cy="863495"/>
          </a:xfrm>
          <a:prstGeom prst="rect">
            <a:avLst/>
          </a:prstGeom>
          <a:noFill/>
          <a:ln w="28575">
            <a:solidFill>
              <a:srgbClr val="6B8043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sz="3200" b="0" i="0" u="none" strike="noStrike" cap="all" spc="100" baseline="0">
                <a:solidFill>
                  <a:srgbClr val="4D6810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tekst</a:t>
            </a:r>
          </a:p>
        </p:txBody>
      </p:sp>
      <p:sp>
        <p:nvSpPr>
          <p:cNvPr id="7" name="Tijdelijke aanduiding voor tekst 10">
            <a:extLst>
              <a:ext uri="{FF2B5EF4-FFF2-40B4-BE49-F238E27FC236}">
                <a16:creationId xmlns:a16="http://schemas.microsoft.com/office/drawing/2014/main" id="{F0BD980A-4261-383A-CE52-A36AE7C04F18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4626425" y="2883706"/>
            <a:ext cx="2939146" cy="4690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800" b="0" i="0" u="none" strike="noStrike" cap="none" spc="10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8" name="Tijdelijke aanduiding voor tekst 10">
            <a:extLst>
              <a:ext uri="{FF2B5EF4-FFF2-40B4-BE49-F238E27FC236}">
                <a16:creationId xmlns:a16="http://schemas.microsoft.com/office/drawing/2014/main" id="{1135C4E5-4A7A-53DB-38DE-FD1354DACA9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4626425" y="3253819"/>
            <a:ext cx="2939146" cy="4690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400" b="0" i="0" u="none" strike="noStrike" cap="none" spc="10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9" name="Tijdelijke aanduiding voor tekst 10">
            <a:extLst>
              <a:ext uri="{FF2B5EF4-FFF2-40B4-BE49-F238E27FC236}">
                <a16:creationId xmlns:a16="http://schemas.microsoft.com/office/drawing/2014/main" id="{83773C62-9BE8-1403-25B2-0E904A2D717F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9258217" y="1853424"/>
            <a:ext cx="1252023" cy="863495"/>
          </a:xfrm>
          <a:prstGeom prst="rect">
            <a:avLst/>
          </a:prstGeom>
          <a:noFill/>
          <a:ln w="28575">
            <a:solidFill>
              <a:srgbClr val="6B8043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sz="3200" b="0" i="0" u="none" strike="noStrike" cap="all" spc="100" baseline="0">
                <a:solidFill>
                  <a:srgbClr val="4D6810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tekst</a:t>
            </a:r>
          </a:p>
        </p:txBody>
      </p:sp>
      <p:sp>
        <p:nvSpPr>
          <p:cNvPr id="10" name="Tijdelijke aanduiding voor tekst 10">
            <a:extLst>
              <a:ext uri="{FF2B5EF4-FFF2-40B4-BE49-F238E27FC236}">
                <a16:creationId xmlns:a16="http://schemas.microsoft.com/office/drawing/2014/main" id="{0280B8C2-1939-7249-8D47-AE0F9573A277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8414656" y="2883706"/>
            <a:ext cx="2939146" cy="4690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800" b="0" i="0" u="none" strike="noStrike" cap="none" spc="10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16FAEABC-1821-AD96-E48A-0D65051AC519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8414656" y="3253819"/>
            <a:ext cx="2939146" cy="4690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400" b="0" i="0" u="none" strike="noStrike" cap="none" spc="10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12" name="Tijdelijke aanduiding voor afbeelding 8">
            <a:extLst>
              <a:ext uri="{FF2B5EF4-FFF2-40B4-BE49-F238E27FC236}">
                <a16:creationId xmlns:a16="http://schemas.microsoft.com/office/drawing/2014/main" id="{A1592169-9F3D-532D-B898-744BB3F59909}"/>
              </a:ext>
            </a:extLst>
          </p:cNvPr>
          <p:cNvSpPr txBox="1">
            <a:spLocks noGrp="1"/>
          </p:cNvSpPr>
          <p:nvPr>
            <p:ph type="pic" sz="quarter" idx="4294967295"/>
          </p:nvPr>
        </p:nvSpPr>
        <p:spPr>
          <a:xfrm>
            <a:off x="0" y="4234540"/>
            <a:ext cx="12191996" cy="26234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foto toe te voegen</a:t>
            </a:r>
          </a:p>
        </p:txBody>
      </p:sp>
      <p:sp>
        <p:nvSpPr>
          <p:cNvPr id="13" name="Tijdelijke aanduiding voor datum 3">
            <a:extLst>
              <a:ext uri="{FF2B5EF4-FFF2-40B4-BE49-F238E27FC236}">
                <a16:creationId xmlns:a16="http://schemas.microsoft.com/office/drawing/2014/main" id="{5CFB7387-F1B6-1B42-D29F-CF68FA51229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dist="38096" dir="2700000">
                    <a:srgbClr val="000000"/>
                  </a:outerShdw>
                </a:effectLst>
              </a:defRPr>
            </a:lvl1pPr>
          </a:lstStyle>
          <a:p>
            <a:pPr lvl="0"/>
            <a:r>
              <a:rPr lang="nl-NL"/>
              <a:t>20XX</a:t>
            </a:r>
          </a:p>
        </p:txBody>
      </p:sp>
      <p:sp>
        <p:nvSpPr>
          <p:cNvPr id="14" name="Tijdelijke aanduiding voor voettekst 4">
            <a:extLst>
              <a:ext uri="{FF2B5EF4-FFF2-40B4-BE49-F238E27FC236}">
                <a16:creationId xmlns:a16="http://schemas.microsoft.com/office/drawing/2014/main" id="{28FA93F2-35AB-B0E7-087A-7DC0FDE094F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dist="38096" dir="2700000">
                    <a:srgbClr val="000000"/>
                  </a:outerShdw>
                </a:effectLst>
              </a:defRPr>
            </a:lvl1pPr>
          </a:lstStyle>
          <a:p>
            <a:pPr lvl="0"/>
            <a:r>
              <a:rPr lang="nl-NL"/>
              <a:t>Verkooppresentatie</a:t>
            </a:r>
          </a:p>
        </p:txBody>
      </p:sp>
      <p:sp>
        <p:nvSpPr>
          <p:cNvPr id="15" name="Tijdelijke aanduiding voor dianummer 5">
            <a:extLst>
              <a:ext uri="{FF2B5EF4-FFF2-40B4-BE49-F238E27FC236}">
                <a16:creationId xmlns:a16="http://schemas.microsoft.com/office/drawing/2014/main" id="{E4C2937C-00B5-994C-82E3-029FDE2E70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dist="38096" dir="2700000">
                    <a:srgbClr val="000000"/>
                  </a:outerShdw>
                </a:effectLst>
              </a:defRPr>
            </a:lvl1pPr>
          </a:lstStyle>
          <a:p>
            <a:pPr lvl="0"/>
            <a:fld id="{C9F3F236-D487-B640-A0B3-25D7532467E6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986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ze concurren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7BF10F-E6BF-9192-3933-96D8192522A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09564" y="2450436"/>
            <a:ext cx="4143429" cy="54871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fontAlgn="auto">
              <a:spcBef>
                <a:spcPts val="0"/>
              </a:spcBef>
              <a:spcAft>
                <a:spcPts val="0"/>
              </a:spcAft>
              <a:tabLst/>
              <a:defRPr lang="nl-NL" sz="2400" b="0" i="0" u="none" strike="noStrike" cap="all" spc="100" baseline="0">
                <a:solidFill>
                  <a:srgbClr val="476977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Klik om titel toe te voegen</a:t>
            </a:r>
          </a:p>
        </p:txBody>
      </p:sp>
      <p:sp>
        <p:nvSpPr>
          <p:cNvPr id="3" name="Tijdelijke aanduiding voor afbeelding 8">
            <a:extLst>
              <a:ext uri="{FF2B5EF4-FFF2-40B4-BE49-F238E27FC236}">
                <a16:creationId xmlns:a16="http://schemas.microsoft.com/office/drawing/2014/main" id="{A997D551-4D5C-8D53-731A-BDBC0685D3F0}"/>
              </a:ext>
            </a:extLst>
          </p:cNvPr>
          <p:cNvSpPr txBox="1">
            <a:spLocks noGrp="1"/>
          </p:cNvSpPr>
          <p:nvPr>
            <p:ph type="pic" sz="quarter" idx="4294967295"/>
          </p:nvPr>
        </p:nvSpPr>
        <p:spPr>
          <a:xfrm>
            <a:off x="4837752" y="0"/>
            <a:ext cx="7354244" cy="286247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foto toe te voegen</a:t>
            </a:r>
          </a:p>
        </p:txBody>
      </p:sp>
      <p:sp>
        <p:nvSpPr>
          <p:cNvPr id="4" name="Tijdelijke aanduiding voor tekst 10">
            <a:extLst>
              <a:ext uri="{FF2B5EF4-FFF2-40B4-BE49-F238E27FC236}">
                <a16:creationId xmlns:a16="http://schemas.microsoft.com/office/drawing/2014/main" id="{7091BF86-C9AB-A367-53DB-63C938E088C8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819732" y="3365449"/>
            <a:ext cx="4953003" cy="42639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fontAlgn="auto">
              <a:spcAft>
                <a:spcPts val="0"/>
              </a:spcAft>
              <a:buNone/>
              <a:tabLst/>
              <a:defRPr lang="nl-NL" sz="1800" b="0" i="0" u="none" strike="noStrike" cap="all" spc="100" baseline="0">
                <a:solidFill>
                  <a:srgbClr val="4D6810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Klik om subtitel toe te voegen</a:t>
            </a:r>
          </a:p>
        </p:txBody>
      </p:sp>
      <p:sp>
        <p:nvSpPr>
          <p:cNvPr id="5" name="Tijdelijke aanduiding voor tekst 10">
            <a:extLst>
              <a:ext uri="{FF2B5EF4-FFF2-40B4-BE49-F238E27FC236}">
                <a16:creationId xmlns:a16="http://schemas.microsoft.com/office/drawing/2014/main" id="{2F3B1A8E-F99A-ABC1-D593-1F322242530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819732" y="3744952"/>
            <a:ext cx="4953003" cy="204625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600" b="0" i="0" u="none" strike="noStrike" cap="none" spc="10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6" name="Tijdelijke aanduiding voor tekst 10">
            <a:extLst>
              <a:ext uri="{FF2B5EF4-FFF2-40B4-BE49-F238E27FC236}">
                <a16:creationId xmlns:a16="http://schemas.microsoft.com/office/drawing/2014/main" id="{59EF19D9-914E-3058-B97F-C7E59965C287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6400800" y="3365449"/>
            <a:ext cx="4953003" cy="42639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fontAlgn="auto">
              <a:spcAft>
                <a:spcPts val="0"/>
              </a:spcAft>
              <a:buNone/>
              <a:tabLst/>
              <a:defRPr lang="nl-NL" sz="1800" b="0" i="0" u="none" strike="noStrike" cap="all" spc="100" baseline="0">
                <a:solidFill>
                  <a:srgbClr val="4D6810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Klik om subtitel toe te voegen</a:t>
            </a:r>
          </a:p>
        </p:txBody>
      </p:sp>
      <p:sp>
        <p:nvSpPr>
          <p:cNvPr id="7" name="Tijdelijke aanduiding voor tekst 10">
            <a:extLst>
              <a:ext uri="{FF2B5EF4-FFF2-40B4-BE49-F238E27FC236}">
                <a16:creationId xmlns:a16="http://schemas.microsoft.com/office/drawing/2014/main" id="{35666F3C-CA76-F476-3EE5-E8D153F6A8FD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6400800" y="3744952"/>
            <a:ext cx="4953003" cy="204625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600" b="0" i="0" u="none" strike="noStrike" cap="none" spc="10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8" name="Tijdelijke aanduiding voor datum 3">
            <a:extLst>
              <a:ext uri="{FF2B5EF4-FFF2-40B4-BE49-F238E27FC236}">
                <a16:creationId xmlns:a16="http://schemas.microsoft.com/office/drawing/2014/main" id="{27459B1D-62CC-7349-8BEA-DA47F167D62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20XX</a:t>
            </a:r>
          </a:p>
        </p:txBody>
      </p:sp>
      <p:sp>
        <p:nvSpPr>
          <p:cNvPr id="9" name="Tijdelijke aanduiding voor voettekst 4">
            <a:extLst>
              <a:ext uri="{FF2B5EF4-FFF2-40B4-BE49-F238E27FC236}">
                <a16:creationId xmlns:a16="http://schemas.microsoft.com/office/drawing/2014/main" id="{8A7AE7C3-6686-D4B6-457B-203DAFADC1D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Verkooppresentatie</a:t>
            </a:r>
          </a:p>
        </p:txBody>
      </p:sp>
      <p:sp>
        <p:nvSpPr>
          <p:cNvPr id="10" name="Tijdelijke aanduiding voor dianummer 5">
            <a:extLst>
              <a:ext uri="{FF2B5EF4-FFF2-40B4-BE49-F238E27FC236}">
                <a16:creationId xmlns:a16="http://schemas.microsoft.com/office/drawing/2014/main" id="{1A523C08-B04F-045D-6B21-B5CEBE7F95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F73116C-8405-1F47-A12A-4639881B6A1B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87152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ze concurrentie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48">
            <a:extLst>
              <a:ext uri="{FF2B5EF4-FFF2-40B4-BE49-F238E27FC236}">
                <a16:creationId xmlns:a16="http://schemas.microsoft.com/office/drawing/2014/main" id="{2E6D993F-B889-0B4F-41B3-0F7BA73555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6237131"/>
            <a:ext cx="12191996" cy="620868"/>
          </a:xfrm>
          <a:prstGeom prst="rect">
            <a:avLst/>
          </a:prstGeom>
          <a:noFill/>
          <a:ln cap="flat">
            <a:noFill/>
          </a:ln>
        </p:spPr>
      </p:pic>
      <p:cxnSp>
        <p:nvCxnSpPr>
          <p:cNvPr id="3" name="Rechte verbindingslijn 17">
            <a:extLst>
              <a:ext uri="{FF2B5EF4-FFF2-40B4-BE49-F238E27FC236}">
                <a16:creationId xmlns:a16="http://schemas.microsoft.com/office/drawing/2014/main" id="{9362D1A5-1D9A-2EC0-AFA1-2744F8952335}"/>
              </a:ext>
            </a:extLst>
          </p:cNvPr>
          <p:cNvCxnSpPr/>
          <p:nvPr/>
        </p:nvCxnSpPr>
        <p:spPr>
          <a:xfrm>
            <a:off x="7335792" y="766760"/>
            <a:ext cx="0" cy="4903900"/>
          </a:xfrm>
          <a:prstGeom prst="straightConnector1">
            <a:avLst/>
          </a:prstGeom>
          <a:noFill/>
          <a:ln w="19046" cap="flat">
            <a:solidFill>
              <a:srgbClr val="7F7F7F"/>
            </a:solidFill>
            <a:prstDash val="solid"/>
            <a:miter/>
          </a:ln>
        </p:spPr>
      </p:cxnSp>
      <p:cxnSp>
        <p:nvCxnSpPr>
          <p:cNvPr id="4" name="Rechte verbindingslijn 19">
            <a:extLst>
              <a:ext uri="{FF2B5EF4-FFF2-40B4-BE49-F238E27FC236}">
                <a16:creationId xmlns:a16="http://schemas.microsoft.com/office/drawing/2014/main" id="{43DE25F7-5B88-4B62-5515-7448A9FF7DB6}"/>
              </a:ext>
            </a:extLst>
          </p:cNvPr>
          <p:cNvCxnSpPr/>
          <p:nvPr/>
        </p:nvCxnSpPr>
        <p:spPr>
          <a:xfrm rot="5400013">
            <a:off x="7334343" y="757237"/>
            <a:ext cx="0" cy="4903899"/>
          </a:xfrm>
          <a:prstGeom prst="straightConnector1">
            <a:avLst/>
          </a:prstGeom>
          <a:noFill/>
          <a:ln w="19046" cap="flat">
            <a:solidFill>
              <a:srgbClr val="7F7F7F"/>
            </a:solidFill>
            <a:prstDash val="solid"/>
            <a:miter/>
          </a:ln>
        </p:spPr>
      </p:cxnSp>
      <p:sp>
        <p:nvSpPr>
          <p:cNvPr id="5" name="Rechthoek 20">
            <a:extLst>
              <a:ext uri="{FF2B5EF4-FFF2-40B4-BE49-F238E27FC236}">
                <a16:creationId xmlns:a16="http://schemas.microsoft.com/office/drawing/2014/main" id="{6426B344-5F3B-C4BC-FA49-7533C36A67A8}"/>
              </a:ext>
            </a:extLst>
          </p:cNvPr>
          <p:cNvSpPr/>
          <p:nvPr/>
        </p:nvSpPr>
        <p:spPr>
          <a:xfrm>
            <a:off x="5831165" y="4486275"/>
            <a:ext cx="622240" cy="622240"/>
          </a:xfrm>
          <a:prstGeom prst="rect">
            <a:avLst/>
          </a:prstGeom>
          <a:noFill/>
          <a:ln w="28575" cap="flat">
            <a:solidFill>
              <a:srgbClr val="2F6AA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Tenorite "/>
            </a:endParaRPr>
          </a:p>
        </p:txBody>
      </p:sp>
      <p:sp>
        <p:nvSpPr>
          <p:cNvPr id="6" name="Rechthoek 22">
            <a:extLst>
              <a:ext uri="{FF2B5EF4-FFF2-40B4-BE49-F238E27FC236}">
                <a16:creationId xmlns:a16="http://schemas.microsoft.com/office/drawing/2014/main" id="{962A594A-AF73-9A79-A9C2-2C74D778637D}"/>
              </a:ext>
            </a:extLst>
          </p:cNvPr>
          <p:cNvSpPr/>
          <p:nvPr/>
        </p:nvSpPr>
        <p:spPr>
          <a:xfrm>
            <a:off x="4564639" y="4047271"/>
            <a:ext cx="622240" cy="622240"/>
          </a:xfrm>
          <a:prstGeom prst="rect">
            <a:avLst/>
          </a:prstGeom>
          <a:noFill/>
          <a:ln w="28575" cap="flat">
            <a:solidFill>
              <a:srgbClr val="2D94DD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Tenorite "/>
            </a:endParaRPr>
          </a:p>
        </p:txBody>
      </p:sp>
      <p:sp>
        <p:nvSpPr>
          <p:cNvPr id="7" name="Rechthoek 24">
            <a:extLst>
              <a:ext uri="{FF2B5EF4-FFF2-40B4-BE49-F238E27FC236}">
                <a16:creationId xmlns:a16="http://schemas.microsoft.com/office/drawing/2014/main" id="{73509CFA-09A0-7541-DEAB-6486EDD136DD}"/>
              </a:ext>
            </a:extLst>
          </p:cNvPr>
          <p:cNvSpPr/>
          <p:nvPr/>
        </p:nvSpPr>
        <p:spPr>
          <a:xfrm>
            <a:off x="6229331" y="2163150"/>
            <a:ext cx="622240" cy="622240"/>
          </a:xfrm>
          <a:prstGeom prst="rect">
            <a:avLst/>
          </a:prstGeom>
          <a:noFill/>
          <a:ln w="28575" cap="flat">
            <a:solidFill>
              <a:srgbClr val="354022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Tenorite "/>
            </a:endParaRPr>
          </a:p>
        </p:txBody>
      </p:sp>
      <p:sp>
        <p:nvSpPr>
          <p:cNvPr id="8" name="Rechthoek 26">
            <a:extLst>
              <a:ext uri="{FF2B5EF4-FFF2-40B4-BE49-F238E27FC236}">
                <a16:creationId xmlns:a16="http://schemas.microsoft.com/office/drawing/2014/main" id="{FA7A41C6-F3C0-73C2-D8FD-A188E761D756}"/>
              </a:ext>
            </a:extLst>
          </p:cNvPr>
          <p:cNvSpPr/>
          <p:nvPr/>
        </p:nvSpPr>
        <p:spPr>
          <a:xfrm>
            <a:off x="7859112" y="3573557"/>
            <a:ext cx="622240" cy="622240"/>
          </a:xfrm>
          <a:prstGeom prst="rect">
            <a:avLst/>
          </a:prstGeom>
          <a:noFill/>
          <a:ln w="28575" cap="flat">
            <a:solidFill>
              <a:srgbClr val="767171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Tenorite "/>
            </a:endParaRPr>
          </a:p>
        </p:txBody>
      </p:sp>
      <p:sp>
        <p:nvSpPr>
          <p:cNvPr id="9" name="Rechthoek 28">
            <a:extLst>
              <a:ext uri="{FF2B5EF4-FFF2-40B4-BE49-F238E27FC236}">
                <a16:creationId xmlns:a16="http://schemas.microsoft.com/office/drawing/2014/main" id="{A0AF4252-AB06-A7A9-76CA-2237AB8E8C23}"/>
              </a:ext>
            </a:extLst>
          </p:cNvPr>
          <p:cNvSpPr/>
          <p:nvPr/>
        </p:nvSpPr>
        <p:spPr>
          <a:xfrm>
            <a:off x="9795830" y="4201046"/>
            <a:ext cx="622240" cy="622240"/>
          </a:xfrm>
          <a:prstGeom prst="rect">
            <a:avLst/>
          </a:prstGeom>
          <a:noFill/>
          <a:ln w="28575" cap="flat">
            <a:solidFill>
              <a:srgbClr val="AFABAB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Tenorite "/>
            </a:endParaRPr>
          </a:p>
        </p:txBody>
      </p:sp>
      <p:sp>
        <p:nvSpPr>
          <p:cNvPr id="10" name="Rechthoek 30">
            <a:extLst>
              <a:ext uri="{FF2B5EF4-FFF2-40B4-BE49-F238E27FC236}">
                <a16:creationId xmlns:a16="http://schemas.microsoft.com/office/drawing/2014/main" id="{DE842477-848B-6C5B-66A1-3FFF90A46032}"/>
              </a:ext>
            </a:extLst>
          </p:cNvPr>
          <p:cNvSpPr/>
          <p:nvPr/>
        </p:nvSpPr>
        <p:spPr>
          <a:xfrm>
            <a:off x="7962759" y="1603976"/>
            <a:ext cx="2057802" cy="767126"/>
          </a:xfrm>
          <a:prstGeom prst="rect">
            <a:avLst/>
          </a:prstGeom>
          <a:noFill/>
          <a:ln w="28575" cap="flat">
            <a:solidFill>
              <a:srgbClr val="778B36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Tenorite "/>
            </a:endParaRPr>
          </a:p>
        </p:txBody>
      </p:sp>
      <p:sp>
        <p:nvSpPr>
          <p:cNvPr id="11" name="Titel 1">
            <a:extLst>
              <a:ext uri="{FF2B5EF4-FFF2-40B4-BE49-F238E27FC236}">
                <a16:creationId xmlns:a16="http://schemas.microsoft.com/office/drawing/2014/main" id="{7C7960DF-C4C5-2FDE-2E9B-F1FCEEB7F16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40426" y="571143"/>
            <a:ext cx="5355567" cy="43814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fontAlgn="auto">
              <a:spcBef>
                <a:spcPts val="0"/>
              </a:spcBef>
              <a:spcAft>
                <a:spcPts val="0"/>
              </a:spcAft>
              <a:tabLst/>
              <a:defRPr lang="nl-NL" sz="2400" b="0" i="0" u="none" strike="noStrike" cap="all" spc="100" baseline="0">
                <a:solidFill>
                  <a:srgbClr val="476977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Klik om titel toe te voegen</a:t>
            </a:r>
          </a:p>
        </p:txBody>
      </p:sp>
      <p:sp>
        <p:nvSpPr>
          <p:cNvPr id="12" name="Tijdelijke aanduiding voor tekst 10">
            <a:extLst>
              <a:ext uri="{FF2B5EF4-FFF2-40B4-BE49-F238E27FC236}">
                <a16:creationId xmlns:a16="http://schemas.microsoft.com/office/drawing/2014/main" id="{C014BFC7-DC41-BCCD-09C5-CA40C5558771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6463262" y="311792"/>
            <a:ext cx="1706965" cy="42639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sz="1400" b="0" i="0" u="none" strike="noStrike" cap="all" spc="100" baseline="0">
                <a:solidFill>
                  <a:srgbClr val="7F7F7F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Klik om naam toe te voegen</a:t>
            </a:r>
          </a:p>
        </p:txBody>
      </p:sp>
      <p:sp>
        <p:nvSpPr>
          <p:cNvPr id="13" name="Tijdelijke aanduiding voor tekst 10">
            <a:extLst>
              <a:ext uri="{FF2B5EF4-FFF2-40B4-BE49-F238E27FC236}">
                <a16:creationId xmlns:a16="http://schemas.microsoft.com/office/drawing/2014/main" id="{4DEA2D73-D238-D3BC-CE75-E892E2C2C86C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8026758" y="1774347"/>
            <a:ext cx="1929795" cy="42639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2000" b="0" i="0" u="none" strike="noStrike" cap="all" spc="100" baseline="0">
                <a:solidFill>
                  <a:srgbClr val="778B36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Klik om naam toe te voegen</a:t>
            </a:r>
          </a:p>
        </p:txBody>
      </p:sp>
      <p:sp>
        <p:nvSpPr>
          <p:cNvPr id="14" name="Tijdelijke aanduiding voor tekst 10">
            <a:extLst>
              <a:ext uri="{FF2B5EF4-FFF2-40B4-BE49-F238E27FC236}">
                <a16:creationId xmlns:a16="http://schemas.microsoft.com/office/drawing/2014/main" id="{A2EBA752-004A-C89B-FC97-478BC38C0C60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6083676" y="2261073"/>
            <a:ext cx="913549" cy="42639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sz="1600" b="0" i="0" u="none" strike="noStrike" cap="all" spc="100" baseline="0">
                <a:solidFill>
                  <a:srgbClr val="354022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naam</a:t>
            </a:r>
          </a:p>
        </p:txBody>
      </p:sp>
      <p:sp>
        <p:nvSpPr>
          <p:cNvPr id="15" name="Tijdelijke aanduiding voor tekst 10">
            <a:extLst>
              <a:ext uri="{FF2B5EF4-FFF2-40B4-BE49-F238E27FC236}">
                <a16:creationId xmlns:a16="http://schemas.microsoft.com/office/drawing/2014/main" id="{1A04148F-2929-6EFC-E66E-B05B50D7B27A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3149239" y="3061804"/>
            <a:ext cx="1706965" cy="42639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fontAlgn="auto">
              <a:spcAft>
                <a:spcPts val="0"/>
              </a:spcAft>
              <a:buNone/>
              <a:tabLst/>
              <a:defRPr lang="nl-NL" sz="1400" b="0" i="0" u="none" strike="noStrike" cap="all" spc="100" baseline="0">
                <a:solidFill>
                  <a:srgbClr val="7F7F7F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Klik om naam toe te voegen</a:t>
            </a:r>
          </a:p>
        </p:txBody>
      </p:sp>
      <p:sp>
        <p:nvSpPr>
          <p:cNvPr id="16" name="Tijdelijke aanduiding voor tekst 10">
            <a:extLst>
              <a:ext uri="{FF2B5EF4-FFF2-40B4-BE49-F238E27FC236}">
                <a16:creationId xmlns:a16="http://schemas.microsoft.com/office/drawing/2014/main" id="{B049533F-CFEC-CCDA-349C-3D3BCD15BC33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9795830" y="3061804"/>
            <a:ext cx="1706965" cy="42639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fontAlgn="auto">
              <a:spcAft>
                <a:spcPts val="0"/>
              </a:spcAft>
              <a:buNone/>
              <a:tabLst/>
              <a:defRPr lang="nl-NL" sz="1400" b="0" i="0" u="none" strike="noStrike" cap="all" spc="100" baseline="0">
                <a:solidFill>
                  <a:srgbClr val="7F7F7F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Klik om naam toe te voegen</a:t>
            </a:r>
          </a:p>
        </p:txBody>
      </p:sp>
      <p:sp>
        <p:nvSpPr>
          <p:cNvPr id="17" name="Tijdelijke aanduiding voor tekst 10">
            <a:extLst>
              <a:ext uri="{FF2B5EF4-FFF2-40B4-BE49-F238E27FC236}">
                <a16:creationId xmlns:a16="http://schemas.microsoft.com/office/drawing/2014/main" id="{774B821D-2D37-A459-7AEE-DE06E9C14F8A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7713448" y="3671471"/>
            <a:ext cx="913549" cy="42639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sz="1600" b="0" i="0" u="none" strike="noStrike" cap="all" spc="100" baseline="0">
                <a:solidFill>
                  <a:srgbClr val="767171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naam</a:t>
            </a:r>
          </a:p>
        </p:txBody>
      </p:sp>
      <p:sp>
        <p:nvSpPr>
          <p:cNvPr id="18" name="Tijdelijke aanduiding voor tekst 10">
            <a:extLst>
              <a:ext uri="{FF2B5EF4-FFF2-40B4-BE49-F238E27FC236}">
                <a16:creationId xmlns:a16="http://schemas.microsoft.com/office/drawing/2014/main" id="{9E1D9332-7045-86D5-BFD1-AE90FC294121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4418984" y="4145194"/>
            <a:ext cx="913549" cy="42639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sz="1600" b="0" i="0" u="none" strike="noStrike" cap="all" spc="100" baseline="0">
                <a:solidFill>
                  <a:srgbClr val="649ED2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naam</a:t>
            </a:r>
          </a:p>
        </p:txBody>
      </p:sp>
      <p:sp>
        <p:nvSpPr>
          <p:cNvPr id="19" name="Tijdelijke aanduiding voor tekst 10">
            <a:extLst>
              <a:ext uri="{FF2B5EF4-FFF2-40B4-BE49-F238E27FC236}">
                <a16:creationId xmlns:a16="http://schemas.microsoft.com/office/drawing/2014/main" id="{1A8A0C64-DDB8-FF43-5D08-2899F2E05BAB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5685510" y="4584198"/>
            <a:ext cx="913549" cy="42639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sz="1600" b="0" i="0" u="none" strike="noStrike" cap="all" spc="100" baseline="0">
                <a:solidFill>
                  <a:srgbClr val="2F6AA0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naam</a:t>
            </a:r>
          </a:p>
        </p:txBody>
      </p:sp>
      <p:sp>
        <p:nvSpPr>
          <p:cNvPr id="20" name="Tijdelijke aanduiding voor tekst 10">
            <a:extLst>
              <a:ext uri="{FF2B5EF4-FFF2-40B4-BE49-F238E27FC236}">
                <a16:creationId xmlns:a16="http://schemas.microsoft.com/office/drawing/2014/main" id="{C24E3BFD-AE31-8EB1-D0AE-54D286CF19D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9650166" y="4298969"/>
            <a:ext cx="913549" cy="42639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sz="1600" b="0" i="0" u="none" strike="noStrike" cap="all" spc="100" baseline="0">
                <a:solidFill>
                  <a:srgbClr val="AFABAB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naam</a:t>
            </a:r>
          </a:p>
        </p:txBody>
      </p:sp>
      <p:sp>
        <p:nvSpPr>
          <p:cNvPr id="21" name="Tijdelijke aanduiding voor tekst 10">
            <a:extLst>
              <a:ext uri="{FF2B5EF4-FFF2-40B4-BE49-F238E27FC236}">
                <a16:creationId xmlns:a16="http://schemas.microsoft.com/office/drawing/2014/main" id="{421CC467-DC9F-7090-AF17-42E64AC8898A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6463262" y="5683892"/>
            <a:ext cx="1706965" cy="42639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sz="1400" b="0" i="0" u="none" strike="noStrike" cap="all" spc="100" baseline="0">
                <a:solidFill>
                  <a:srgbClr val="7F7F7F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Klik om naam toe te voegen</a:t>
            </a:r>
          </a:p>
        </p:txBody>
      </p:sp>
      <p:sp>
        <p:nvSpPr>
          <p:cNvPr id="22" name="Tijdelijke aanduiding voor datum 2">
            <a:extLst>
              <a:ext uri="{FF2B5EF4-FFF2-40B4-BE49-F238E27FC236}">
                <a16:creationId xmlns:a16="http://schemas.microsoft.com/office/drawing/2014/main" id="{AAC5C0BC-1A22-F860-9973-AB6E06A8E57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nl-NL"/>
              <a:t>20XX</a:t>
            </a:r>
          </a:p>
        </p:txBody>
      </p:sp>
      <p:sp>
        <p:nvSpPr>
          <p:cNvPr id="23" name="Tijdelijke aanduiding voor voettekst 3">
            <a:extLst>
              <a:ext uri="{FF2B5EF4-FFF2-40B4-BE49-F238E27FC236}">
                <a16:creationId xmlns:a16="http://schemas.microsoft.com/office/drawing/2014/main" id="{67857EF5-5770-9266-6033-3B6DA5C82DE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nl-NL"/>
              <a:t>Verkooppresentatie</a:t>
            </a:r>
          </a:p>
        </p:txBody>
      </p:sp>
      <p:sp>
        <p:nvSpPr>
          <p:cNvPr id="24" name="Tijdelijke aanduiding voor dianummer 4">
            <a:extLst>
              <a:ext uri="{FF2B5EF4-FFF2-40B4-BE49-F238E27FC236}">
                <a16:creationId xmlns:a16="http://schemas.microsoft.com/office/drawing/2014/main" id="{9A00AAEC-6E39-8E90-220B-7D8B4902EE7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D017C867-4F3C-A149-BA6C-8CD799E63737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94278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oeistrateg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F3D631-9244-42EB-5EA2-12682E5BE91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27312" y="627488"/>
            <a:ext cx="5268690" cy="56889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fontAlgn="auto">
              <a:spcBef>
                <a:spcPts val="0"/>
              </a:spcBef>
              <a:spcAft>
                <a:spcPts val="0"/>
              </a:spcAft>
              <a:tabLst/>
              <a:defRPr lang="nl-NL" sz="2400" b="0" i="0" u="none" strike="noStrike" cap="all" spc="100" baseline="0">
                <a:solidFill>
                  <a:srgbClr val="476977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Klik om titel toe te voegen</a:t>
            </a:r>
          </a:p>
        </p:txBody>
      </p:sp>
      <p:sp>
        <p:nvSpPr>
          <p:cNvPr id="3" name="Tijdelijke aanduiding voor tekst 10">
            <a:extLst>
              <a:ext uri="{FF2B5EF4-FFF2-40B4-BE49-F238E27FC236}">
                <a16:creationId xmlns:a16="http://schemas.microsoft.com/office/drawing/2014/main" id="{08E7F81D-FAF3-C57C-7F2E-9948085E75B6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820436" y="1011436"/>
            <a:ext cx="4989231" cy="56889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fontAlgn="auto">
              <a:spcAft>
                <a:spcPts val="0"/>
              </a:spcAft>
              <a:buNone/>
              <a:tabLst/>
              <a:defRPr lang="nl-NL" sz="2000" b="0" i="0" u="none" strike="noStrike" cap="none" spc="100" baseline="0">
                <a:solidFill>
                  <a:srgbClr val="476977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titel toe te voegen</a:t>
            </a:r>
          </a:p>
        </p:txBody>
      </p:sp>
      <p:sp>
        <p:nvSpPr>
          <p:cNvPr id="4" name="Tijdelijke aanduiding voor tekst 14">
            <a:extLst>
              <a:ext uri="{FF2B5EF4-FFF2-40B4-BE49-F238E27FC236}">
                <a16:creationId xmlns:a16="http://schemas.microsoft.com/office/drawing/2014/main" id="{B2C45EC4-5AA6-E28A-1FD9-31CE508A8EFC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920663" y="2044488"/>
            <a:ext cx="1584472" cy="1121228"/>
          </a:xfrm>
          <a:prstGeom prst="rect">
            <a:avLst/>
          </a:prstGeom>
          <a:noFill/>
          <a:ln w="28575">
            <a:solidFill>
              <a:srgbClr val="4D6810"/>
            </a:solidFill>
            <a:prstDash val="solid"/>
          </a:ln>
        </p:spPr>
        <p:txBody>
          <a:bodyPr vert="horz" wrap="square" lIns="182880" tIns="45720" rIns="182880" bIns="45720" anchor="ctr" anchorCtr="1" compatLnSpc="1">
            <a:noAutofit/>
          </a:bodyPr>
          <a:lstStyle>
            <a:lvl1pPr marL="0" marR="0" lvl="0" indent="0" algn="ctr" fontAlgn="auto">
              <a:lnSpc>
                <a:spcPct val="100000"/>
              </a:lnSpc>
              <a:spcAft>
                <a:spcPts val="0"/>
              </a:spcAft>
              <a:buNone/>
              <a:tabLst/>
              <a:defRPr lang="nl-NL" sz="2000" b="0" i="0" u="none" strike="noStrike" cap="all" spc="200" baseline="0">
                <a:solidFill>
                  <a:srgbClr val="4D6810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Klik om naam toe te voegen</a:t>
            </a:r>
          </a:p>
        </p:txBody>
      </p:sp>
      <p:sp>
        <p:nvSpPr>
          <p:cNvPr id="5" name="Tijdelijke aanduiding voor tekst 14">
            <a:extLst>
              <a:ext uri="{FF2B5EF4-FFF2-40B4-BE49-F238E27FC236}">
                <a16:creationId xmlns:a16="http://schemas.microsoft.com/office/drawing/2014/main" id="{724C2E77-7E18-E406-F8B9-9C2BE7615212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27691" y="2044488"/>
            <a:ext cx="3081976" cy="112122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600" b="0" i="0" u="none" strike="noStrike" cap="none" spc="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6" name="Tijdelijke aanduiding voor tekst 14">
            <a:extLst>
              <a:ext uri="{FF2B5EF4-FFF2-40B4-BE49-F238E27FC236}">
                <a16:creationId xmlns:a16="http://schemas.microsoft.com/office/drawing/2014/main" id="{750745E0-C3D5-C136-4D7C-2EF166002A7B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920663" y="3428259"/>
            <a:ext cx="1584472" cy="1121228"/>
          </a:xfrm>
          <a:prstGeom prst="rect">
            <a:avLst/>
          </a:prstGeom>
          <a:noFill/>
          <a:ln w="28575">
            <a:solidFill>
              <a:srgbClr val="4D6810"/>
            </a:solidFill>
            <a:prstDash val="solid"/>
          </a:ln>
        </p:spPr>
        <p:txBody>
          <a:bodyPr vert="horz" wrap="square" lIns="182880" tIns="45720" rIns="182880" bIns="45720" anchor="ctr" anchorCtr="1" compatLnSpc="1">
            <a:noAutofit/>
          </a:bodyPr>
          <a:lstStyle>
            <a:lvl1pPr marL="0" marR="0" lvl="0" indent="0" algn="ctr" fontAlgn="auto">
              <a:lnSpc>
                <a:spcPct val="100000"/>
              </a:lnSpc>
              <a:spcAft>
                <a:spcPts val="0"/>
              </a:spcAft>
              <a:buNone/>
              <a:tabLst/>
              <a:defRPr lang="nl-NL" sz="2000" b="0" i="0" u="none" strike="noStrike" cap="all" spc="200" baseline="0">
                <a:solidFill>
                  <a:srgbClr val="4D6810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Klik om naam toe te voegen</a:t>
            </a:r>
          </a:p>
        </p:txBody>
      </p:sp>
      <p:sp>
        <p:nvSpPr>
          <p:cNvPr id="7" name="Tijdelijke aanduiding voor tekst 14">
            <a:extLst>
              <a:ext uri="{FF2B5EF4-FFF2-40B4-BE49-F238E27FC236}">
                <a16:creationId xmlns:a16="http://schemas.microsoft.com/office/drawing/2014/main" id="{8E0FD04A-D20F-6DEE-0061-09F38494022D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27691" y="3428259"/>
            <a:ext cx="3081976" cy="112122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600" b="0" i="0" u="none" strike="noStrike" cap="none" spc="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8" name="Tijdelijke aanduiding voor tekst 14">
            <a:extLst>
              <a:ext uri="{FF2B5EF4-FFF2-40B4-BE49-F238E27FC236}">
                <a16:creationId xmlns:a16="http://schemas.microsoft.com/office/drawing/2014/main" id="{F3AA9DD2-817C-F167-2F89-2C54DE2DFB15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920663" y="4812039"/>
            <a:ext cx="1584472" cy="1121228"/>
          </a:xfrm>
          <a:prstGeom prst="rect">
            <a:avLst/>
          </a:prstGeom>
          <a:noFill/>
          <a:ln w="28575">
            <a:solidFill>
              <a:srgbClr val="4D6810"/>
            </a:solidFill>
            <a:prstDash val="solid"/>
          </a:ln>
        </p:spPr>
        <p:txBody>
          <a:bodyPr vert="horz" wrap="square" lIns="182880" tIns="45720" rIns="182880" bIns="45720" anchor="ctr" anchorCtr="1" compatLnSpc="1">
            <a:noAutofit/>
          </a:bodyPr>
          <a:lstStyle>
            <a:lvl1pPr marL="0" marR="0" lvl="0" indent="0" algn="ctr" fontAlgn="auto">
              <a:lnSpc>
                <a:spcPct val="100000"/>
              </a:lnSpc>
              <a:spcAft>
                <a:spcPts val="0"/>
              </a:spcAft>
              <a:buNone/>
              <a:tabLst/>
              <a:defRPr lang="nl-NL" sz="2000" b="0" i="0" u="none" strike="noStrike" cap="all" spc="200" baseline="0">
                <a:solidFill>
                  <a:srgbClr val="4D6810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Klik om naam toe te voegen</a:t>
            </a:r>
          </a:p>
        </p:txBody>
      </p:sp>
      <p:sp>
        <p:nvSpPr>
          <p:cNvPr id="9" name="Tijdelijke aanduiding voor tekst 14">
            <a:extLst>
              <a:ext uri="{FF2B5EF4-FFF2-40B4-BE49-F238E27FC236}">
                <a16:creationId xmlns:a16="http://schemas.microsoft.com/office/drawing/2014/main" id="{D82FEC54-C3EF-35C2-2187-04C4B56BB1FA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27691" y="4812039"/>
            <a:ext cx="3081976" cy="112122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600" b="0" i="0" u="none" strike="noStrike" cap="none" spc="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10" name="Tijdelijke aanduiding voor datum 3">
            <a:extLst>
              <a:ext uri="{FF2B5EF4-FFF2-40B4-BE49-F238E27FC236}">
                <a16:creationId xmlns:a16="http://schemas.microsoft.com/office/drawing/2014/main" id="{323750D3-1A85-A01C-C749-2969C43A867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838203" y="6356351"/>
            <a:ext cx="1590671" cy="36512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20XX</a:t>
            </a:r>
          </a:p>
        </p:txBody>
      </p:sp>
      <p:sp>
        <p:nvSpPr>
          <p:cNvPr id="11" name="Tijdelijke aanduiding voor voettekst 4">
            <a:extLst>
              <a:ext uri="{FF2B5EF4-FFF2-40B4-BE49-F238E27FC236}">
                <a16:creationId xmlns:a16="http://schemas.microsoft.com/office/drawing/2014/main" id="{49D90C53-BBB4-3BD4-5442-CBBD581A43D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6473604" y="6356351"/>
            <a:ext cx="2743200" cy="365129"/>
          </a:xfr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dist="38096" dir="2700000">
                    <a:srgbClr val="000000"/>
                  </a:outerShdw>
                </a:effectLst>
              </a:defRPr>
            </a:lvl1pPr>
          </a:lstStyle>
          <a:p>
            <a:pPr lvl="0"/>
            <a:r>
              <a:rPr lang="nl-NL"/>
              <a:t>Verkooppresentatie</a:t>
            </a:r>
          </a:p>
        </p:txBody>
      </p:sp>
      <p:sp>
        <p:nvSpPr>
          <p:cNvPr id="12" name="Tijdelijke aanduiding voor afbeelding 8">
            <a:extLst>
              <a:ext uri="{FF2B5EF4-FFF2-40B4-BE49-F238E27FC236}">
                <a16:creationId xmlns:a16="http://schemas.microsoft.com/office/drawing/2014/main" id="{3F655955-7FBE-4003-5132-0CC5458D700B}"/>
              </a:ext>
            </a:extLst>
          </p:cNvPr>
          <p:cNvSpPr txBox="1">
            <a:spLocks noGrp="1"/>
          </p:cNvSpPr>
          <p:nvPr>
            <p:ph type="pic" sz="quarter" idx="4294967295"/>
          </p:nvPr>
        </p:nvSpPr>
        <p:spPr>
          <a:xfrm>
            <a:off x="6683834" y="0"/>
            <a:ext cx="5508171" cy="6858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foto toe te voegen</a:t>
            </a:r>
          </a:p>
        </p:txBody>
      </p:sp>
      <p:sp>
        <p:nvSpPr>
          <p:cNvPr id="13" name="Tijdelijke aanduiding voor dianummer 5">
            <a:extLst>
              <a:ext uri="{FF2B5EF4-FFF2-40B4-BE49-F238E27FC236}">
                <a16:creationId xmlns:a16="http://schemas.microsoft.com/office/drawing/2014/main" id="{69436E96-BF46-1527-16B1-A73C8F5C3E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9791696" y="6356351"/>
            <a:ext cx="1562096" cy="365129"/>
          </a:xfr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dist="38096" dir="2700000">
                    <a:srgbClr val="000000"/>
                  </a:outerShdw>
                </a:effectLst>
              </a:defRPr>
            </a:lvl1pPr>
          </a:lstStyle>
          <a:p>
            <a:pPr lvl="0"/>
            <a:fld id="{807C5955-537D-714E-B284-8BB76D8901AE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2916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andac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1739974F-10D8-08C5-B731-93C228F0E71F}"/>
              </a:ext>
            </a:extLst>
          </p:cNvPr>
          <p:cNvSpPr/>
          <p:nvPr/>
        </p:nvSpPr>
        <p:spPr>
          <a:xfrm>
            <a:off x="0" y="0"/>
            <a:ext cx="12191996" cy="2170547"/>
          </a:xfrm>
          <a:prstGeom prst="rect">
            <a:avLst/>
          </a:prstGeom>
          <a:solidFill>
            <a:srgbClr val="D7E2E7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Tenorite "/>
            </a:endParaRPr>
          </a:p>
        </p:txBody>
      </p:sp>
      <p:sp>
        <p:nvSpPr>
          <p:cNvPr id="3" name="Titel 9">
            <a:extLst>
              <a:ext uri="{FF2B5EF4-FFF2-40B4-BE49-F238E27FC236}">
                <a16:creationId xmlns:a16="http://schemas.microsoft.com/office/drawing/2014/main" id="{B8F44BE6-361E-AB9D-555E-E078AB83055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38603" y="599297"/>
            <a:ext cx="4114800" cy="60796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fontAlgn="auto">
              <a:spcBef>
                <a:spcPts val="0"/>
              </a:spcBef>
              <a:spcAft>
                <a:spcPts val="0"/>
              </a:spcAft>
              <a:tabLst/>
              <a:defRPr lang="nl-NL" sz="2400" b="0" i="0" u="none" strike="noStrike" cap="all" spc="100" baseline="0">
                <a:solidFill>
                  <a:srgbClr val="333F50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KLIK OM titel toe te voegen</a:t>
            </a:r>
          </a:p>
        </p:txBody>
      </p:sp>
      <p:sp>
        <p:nvSpPr>
          <p:cNvPr id="4" name="Tijdelijke aanduiding voor tekst 10">
            <a:extLst>
              <a:ext uri="{FF2B5EF4-FFF2-40B4-BE49-F238E27FC236}">
                <a16:creationId xmlns:a16="http://schemas.microsoft.com/office/drawing/2014/main" id="{F51BD340-D08B-4436-2FAA-8ED6C0DA377C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4362181" y="1011445"/>
            <a:ext cx="3467624" cy="56889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sz="2000" b="0" i="0" u="none" strike="noStrike" cap="none" spc="100" baseline="0">
                <a:solidFill>
                  <a:srgbClr val="333F5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titel toe te voegen</a:t>
            </a:r>
          </a:p>
        </p:txBody>
      </p:sp>
      <p:sp>
        <p:nvSpPr>
          <p:cNvPr id="5" name="Tijdelijke aanduiding voor tekst 10">
            <a:extLst>
              <a:ext uri="{FF2B5EF4-FFF2-40B4-BE49-F238E27FC236}">
                <a16:creationId xmlns:a16="http://schemas.microsoft.com/office/drawing/2014/main" id="{7266D7F6-A3A3-8BE8-C9B8-23D1D07FC098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910833" y="2564315"/>
            <a:ext cx="4750628" cy="44876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sz="1800" b="0" i="0" u="none" strike="noStrike" cap="none" spc="200" baseline="0">
                <a:solidFill>
                  <a:srgbClr val="4D6810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Klik om titel toe te voegen</a:t>
            </a:r>
          </a:p>
        </p:txBody>
      </p:sp>
      <p:sp>
        <p:nvSpPr>
          <p:cNvPr id="6" name="Tijdelijke aanduiding voor tekst 10">
            <a:extLst>
              <a:ext uri="{FF2B5EF4-FFF2-40B4-BE49-F238E27FC236}">
                <a16:creationId xmlns:a16="http://schemas.microsoft.com/office/drawing/2014/main" id="{2E271F1E-65C6-A3E9-C0E4-F821E4F9536D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7739874" y="2564315"/>
            <a:ext cx="3532839" cy="44876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sz="1800" b="0" i="0" u="none" strike="noStrike" cap="none" spc="200" baseline="0">
                <a:solidFill>
                  <a:srgbClr val="4D6810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Klik om titel toe te voegen</a:t>
            </a:r>
          </a:p>
        </p:txBody>
      </p:sp>
      <p:sp>
        <p:nvSpPr>
          <p:cNvPr id="7" name="Tijdelijke aanduiding voor inhoud 29">
            <a:extLst>
              <a:ext uri="{FF2B5EF4-FFF2-40B4-BE49-F238E27FC236}">
                <a16:creationId xmlns:a16="http://schemas.microsoft.com/office/drawing/2014/main" id="{52C2F887-FE83-DBDC-FFA6-C2BD100E1538}"/>
              </a:ext>
            </a:extLst>
          </p:cNvPr>
          <p:cNvSpPr txBox="1">
            <a:spLocks noGrp="1"/>
          </p:cNvSpPr>
          <p:nvPr>
            <p:ph sz="quarter" idx="4294967295"/>
          </p:nvPr>
        </p:nvSpPr>
        <p:spPr>
          <a:xfrm>
            <a:off x="911227" y="3187698"/>
            <a:ext cx="4749795" cy="277177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fontAlgn="auto">
              <a:spcAft>
                <a:spcPts val="0"/>
              </a:spcAft>
              <a:buNone/>
              <a:tabLst/>
              <a:defRPr lang="nl-NL" sz="1400" b="0" i="0" u="none" strike="noStrike" cap="all" spc="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inhoud toe te voegen</a:t>
            </a:r>
          </a:p>
        </p:txBody>
      </p:sp>
      <p:sp>
        <p:nvSpPr>
          <p:cNvPr id="8" name="Tijdelijke aanduiding voor inhoud 29">
            <a:extLst>
              <a:ext uri="{FF2B5EF4-FFF2-40B4-BE49-F238E27FC236}">
                <a16:creationId xmlns:a16="http://schemas.microsoft.com/office/drawing/2014/main" id="{F72F2546-BD4B-EF17-9CBA-DEFBCEAAA980}"/>
              </a:ext>
            </a:extLst>
          </p:cNvPr>
          <p:cNvSpPr txBox="1">
            <a:spLocks noGrp="1"/>
          </p:cNvSpPr>
          <p:nvPr>
            <p:ph sz="quarter" idx="4294967295"/>
          </p:nvPr>
        </p:nvSpPr>
        <p:spPr>
          <a:xfrm>
            <a:off x="7028160" y="3107442"/>
            <a:ext cx="4252609" cy="288290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fontAlgn="auto">
              <a:spcAft>
                <a:spcPts val="0"/>
              </a:spcAft>
              <a:buNone/>
              <a:tabLst/>
              <a:defRPr lang="nl-NL" sz="1400" b="0" i="0" u="none" strike="noStrike" cap="all" spc="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inhoud toe te voegen</a:t>
            </a:r>
          </a:p>
        </p:txBody>
      </p:sp>
      <p:sp>
        <p:nvSpPr>
          <p:cNvPr id="9" name="Tijdelijke aanduiding voor datum 2">
            <a:extLst>
              <a:ext uri="{FF2B5EF4-FFF2-40B4-BE49-F238E27FC236}">
                <a16:creationId xmlns:a16="http://schemas.microsoft.com/office/drawing/2014/main" id="{16A0CD50-B090-A4CE-360D-8E96729A037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20XX</a:t>
            </a:r>
          </a:p>
        </p:txBody>
      </p:sp>
      <p:sp>
        <p:nvSpPr>
          <p:cNvPr id="10" name="Tijdelijke aanduiding voor voettekst 3">
            <a:extLst>
              <a:ext uri="{FF2B5EF4-FFF2-40B4-BE49-F238E27FC236}">
                <a16:creationId xmlns:a16="http://schemas.microsoft.com/office/drawing/2014/main" id="{5AA2DC8A-A322-3940-3AB9-37FB127342B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Verkooppresentatie</a:t>
            </a:r>
          </a:p>
        </p:txBody>
      </p:sp>
      <p:sp>
        <p:nvSpPr>
          <p:cNvPr id="11" name="Tijdelijke aanduiding voor dianummer 4">
            <a:extLst>
              <a:ext uri="{FF2B5EF4-FFF2-40B4-BE49-F238E27FC236}">
                <a16:creationId xmlns:a16="http://schemas.microsoft.com/office/drawing/2014/main" id="{05CAC3C5-BDD1-9610-E265-687F96BB2D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7F9A249-7190-FB43-8DD7-BDDAD89C6819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79551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eejarig actiepl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">
            <a:extLst>
              <a:ext uri="{FF2B5EF4-FFF2-40B4-BE49-F238E27FC236}">
                <a16:creationId xmlns:a16="http://schemas.microsoft.com/office/drawing/2014/main" id="{6A51927B-5ACF-DD0C-1160-5F736AA7606D}"/>
              </a:ext>
            </a:extLst>
          </p:cNvPr>
          <p:cNvGrpSpPr/>
          <p:nvPr/>
        </p:nvGrpSpPr>
        <p:grpSpPr>
          <a:xfrm>
            <a:off x="2749472" y="4411915"/>
            <a:ext cx="7895341" cy="344418"/>
            <a:chOff x="2749472" y="4411915"/>
            <a:chExt cx="7895341" cy="344418"/>
          </a:xfrm>
        </p:grpSpPr>
        <p:cxnSp>
          <p:nvCxnSpPr>
            <p:cNvPr id="3" name="Rechte verbindingslijn 101">
              <a:extLst>
                <a:ext uri="{FF2B5EF4-FFF2-40B4-BE49-F238E27FC236}">
                  <a16:creationId xmlns:a16="http://schemas.microsoft.com/office/drawing/2014/main" id="{99C8B153-65F2-07EF-40C3-E7735DDECE77}"/>
                </a:ext>
              </a:extLst>
            </p:cNvPr>
            <p:cNvCxnSpPr/>
            <p:nvPr/>
          </p:nvCxnSpPr>
          <p:spPr>
            <a:xfrm flipH="1">
              <a:off x="2749472" y="4411915"/>
              <a:ext cx="1262" cy="344418"/>
            </a:xfrm>
            <a:prstGeom prst="straightConnector1">
              <a:avLst/>
            </a:prstGeom>
            <a:noFill/>
            <a:ln w="6345" cap="flat">
              <a:solidFill>
                <a:srgbClr val="4D6810"/>
              </a:solidFill>
              <a:prstDash val="solid"/>
              <a:miter/>
            </a:ln>
          </p:spPr>
        </p:cxnSp>
        <p:cxnSp>
          <p:nvCxnSpPr>
            <p:cNvPr id="4" name="Rechte verbindingslijn 102">
              <a:extLst>
                <a:ext uri="{FF2B5EF4-FFF2-40B4-BE49-F238E27FC236}">
                  <a16:creationId xmlns:a16="http://schemas.microsoft.com/office/drawing/2014/main" id="{9B15C986-AA3C-5797-8061-074EC6555E8D}"/>
                </a:ext>
              </a:extLst>
            </p:cNvPr>
            <p:cNvCxnSpPr/>
            <p:nvPr/>
          </p:nvCxnSpPr>
          <p:spPr>
            <a:xfrm flipH="1">
              <a:off x="6699671" y="4411915"/>
              <a:ext cx="1253" cy="344418"/>
            </a:xfrm>
            <a:prstGeom prst="straightConnector1">
              <a:avLst/>
            </a:prstGeom>
            <a:noFill/>
            <a:ln w="6345" cap="flat">
              <a:solidFill>
                <a:srgbClr val="4D6810"/>
              </a:solidFill>
              <a:prstDash val="solid"/>
              <a:miter/>
            </a:ln>
          </p:spPr>
        </p:cxnSp>
        <p:cxnSp>
          <p:nvCxnSpPr>
            <p:cNvPr id="5" name="Rechte verbindingslijn 103">
              <a:extLst>
                <a:ext uri="{FF2B5EF4-FFF2-40B4-BE49-F238E27FC236}">
                  <a16:creationId xmlns:a16="http://schemas.microsoft.com/office/drawing/2014/main" id="{FFCFDFC1-A15A-EC7F-F18D-BBE6668B4338}"/>
                </a:ext>
              </a:extLst>
            </p:cNvPr>
            <p:cNvCxnSpPr/>
            <p:nvPr/>
          </p:nvCxnSpPr>
          <p:spPr>
            <a:xfrm flipH="1">
              <a:off x="10643561" y="4411915"/>
              <a:ext cx="1252" cy="344418"/>
            </a:xfrm>
            <a:prstGeom prst="straightConnector1">
              <a:avLst/>
            </a:prstGeom>
            <a:noFill/>
            <a:ln w="6345" cap="flat">
              <a:solidFill>
                <a:srgbClr val="4D6810"/>
              </a:solidFill>
              <a:prstDash val="solid"/>
              <a:miter/>
            </a:ln>
          </p:spPr>
        </p:cxnSp>
      </p:grpSp>
      <p:grpSp>
        <p:nvGrpSpPr>
          <p:cNvPr id="6" name="Groep 1">
            <a:extLst>
              <a:ext uri="{FF2B5EF4-FFF2-40B4-BE49-F238E27FC236}">
                <a16:creationId xmlns:a16="http://schemas.microsoft.com/office/drawing/2014/main" id="{65F641B5-420D-7F7E-B418-0FC8449F48A8}"/>
              </a:ext>
            </a:extLst>
          </p:cNvPr>
          <p:cNvGrpSpPr/>
          <p:nvPr/>
        </p:nvGrpSpPr>
        <p:grpSpPr>
          <a:xfrm>
            <a:off x="2750734" y="2675141"/>
            <a:ext cx="6313960" cy="344408"/>
            <a:chOff x="2750734" y="2675141"/>
            <a:chExt cx="6313960" cy="344408"/>
          </a:xfrm>
        </p:grpSpPr>
        <p:cxnSp>
          <p:nvCxnSpPr>
            <p:cNvPr id="7" name="Rechte verbindingslijn 147">
              <a:extLst>
                <a:ext uri="{FF2B5EF4-FFF2-40B4-BE49-F238E27FC236}">
                  <a16:creationId xmlns:a16="http://schemas.microsoft.com/office/drawing/2014/main" id="{1744DCF9-1776-5E03-FCB4-D6014856DB31}"/>
                </a:ext>
              </a:extLst>
            </p:cNvPr>
            <p:cNvCxnSpPr/>
            <p:nvPr/>
          </p:nvCxnSpPr>
          <p:spPr>
            <a:xfrm flipH="1">
              <a:off x="2750734" y="2675141"/>
              <a:ext cx="1262" cy="344408"/>
            </a:xfrm>
            <a:prstGeom prst="straightConnector1">
              <a:avLst/>
            </a:prstGeom>
            <a:noFill/>
            <a:ln w="6345" cap="flat">
              <a:solidFill>
                <a:srgbClr val="4D6810"/>
              </a:solidFill>
              <a:prstDash val="solid"/>
              <a:miter/>
            </a:ln>
          </p:spPr>
        </p:cxnSp>
        <p:cxnSp>
          <p:nvCxnSpPr>
            <p:cNvPr id="8" name="Rechte verbindingslijn 149">
              <a:extLst>
                <a:ext uri="{FF2B5EF4-FFF2-40B4-BE49-F238E27FC236}">
                  <a16:creationId xmlns:a16="http://schemas.microsoft.com/office/drawing/2014/main" id="{0205D488-B64B-7D9F-F21C-8ED0BECB1282}"/>
                </a:ext>
              </a:extLst>
            </p:cNvPr>
            <p:cNvCxnSpPr/>
            <p:nvPr/>
          </p:nvCxnSpPr>
          <p:spPr>
            <a:xfrm flipH="1">
              <a:off x="5116890" y="2675141"/>
              <a:ext cx="1253" cy="344408"/>
            </a:xfrm>
            <a:prstGeom prst="straightConnector1">
              <a:avLst/>
            </a:prstGeom>
            <a:noFill/>
            <a:ln w="6345" cap="flat">
              <a:solidFill>
                <a:srgbClr val="4D6810"/>
              </a:solidFill>
              <a:prstDash val="solid"/>
              <a:miter/>
            </a:ln>
          </p:spPr>
        </p:cxnSp>
        <p:cxnSp>
          <p:nvCxnSpPr>
            <p:cNvPr id="9" name="Rechte verbindingslijn 151">
              <a:extLst>
                <a:ext uri="{FF2B5EF4-FFF2-40B4-BE49-F238E27FC236}">
                  <a16:creationId xmlns:a16="http://schemas.microsoft.com/office/drawing/2014/main" id="{3AD96928-C49E-F8FB-BC06-EF773A65AE18}"/>
                </a:ext>
              </a:extLst>
            </p:cNvPr>
            <p:cNvCxnSpPr/>
            <p:nvPr/>
          </p:nvCxnSpPr>
          <p:spPr>
            <a:xfrm flipH="1">
              <a:off x="9063432" y="2675141"/>
              <a:ext cx="1262" cy="344408"/>
            </a:xfrm>
            <a:prstGeom prst="straightConnector1">
              <a:avLst/>
            </a:prstGeom>
            <a:noFill/>
            <a:ln w="6345" cap="flat">
              <a:solidFill>
                <a:srgbClr val="4D6810"/>
              </a:solidFill>
              <a:prstDash val="solid"/>
              <a:miter/>
            </a:ln>
          </p:spPr>
        </p:cxnSp>
      </p:grpSp>
      <p:sp>
        <p:nvSpPr>
          <p:cNvPr id="10" name="Titel 3">
            <a:extLst>
              <a:ext uri="{FF2B5EF4-FFF2-40B4-BE49-F238E27FC236}">
                <a16:creationId xmlns:a16="http://schemas.microsoft.com/office/drawing/2014/main" id="{9A4869D1-CFB7-5CB8-280F-0B57D251128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292239" y="693426"/>
            <a:ext cx="3607518" cy="633404"/>
          </a:xfrm>
          <a:prstGeom prst="rect">
            <a:avLst/>
          </a:prstGeom>
          <a:noFill/>
          <a:ln w="28575">
            <a:solidFill>
              <a:srgbClr val="476977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fontAlgn="auto">
              <a:spcBef>
                <a:spcPts val="0"/>
              </a:spcBef>
              <a:spcAft>
                <a:spcPts val="0"/>
              </a:spcAft>
              <a:tabLst/>
              <a:defRPr lang="nl-NL" sz="2400" b="0" i="0" u="none" strike="noStrike" cap="all" spc="100" baseline="0">
                <a:solidFill>
                  <a:srgbClr val="44546A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Klik om titel toe te voegen</a:t>
            </a:r>
          </a:p>
        </p:txBody>
      </p:sp>
      <p:sp>
        <p:nvSpPr>
          <p:cNvPr id="11" name="Tijdelijke aanduiding voor tekst 14">
            <a:extLst>
              <a:ext uri="{FF2B5EF4-FFF2-40B4-BE49-F238E27FC236}">
                <a16:creationId xmlns:a16="http://schemas.microsoft.com/office/drawing/2014/main" id="{437250B7-3E19-C15D-0AAF-7BD26D8892D1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029364" y="2200549"/>
            <a:ext cx="1440088" cy="46959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>
            <a:lvl1pPr marL="0"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400" b="0" i="0" u="none" strike="noStrike" cap="none" spc="100" baseline="0">
                <a:solidFill>
                  <a:srgbClr val="4D681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12" name="Tijdelijke aanduiding voor tekst 14">
            <a:extLst>
              <a:ext uri="{FF2B5EF4-FFF2-40B4-BE49-F238E27FC236}">
                <a16:creationId xmlns:a16="http://schemas.microsoft.com/office/drawing/2014/main" id="{F6A8D12E-2250-239A-AA69-E66AC9A245E9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4397614" y="2200549"/>
            <a:ext cx="1440088" cy="46959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>
            <a:lvl1pPr marL="0"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400" b="0" i="0" u="none" strike="noStrike" cap="none" spc="100" baseline="0">
                <a:solidFill>
                  <a:srgbClr val="4D681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13" name="Tijdelijke aanduiding voor tekst 14">
            <a:extLst>
              <a:ext uri="{FF2B5EF4-FFF2-40B4-BE49-F238E27FC236}">
                <a16:creationId xmlns:a16="http://schemas.microsoft.com/office/drawing/2014/main" id="{7E36BE15-48DE-521C-D596-4A469C9E7883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8344686" y="2200549"/>
            <a:ext cx="1440088" cy="46959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>
            <a:lvl1pPr marL="0"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400" b="0" i="0" u="none" strike="noStrike" cap="none" spc="100" baseline="0">
                <a:solidFill>
                  <a:srgbClr val="4D681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14" name="Tijdelijke aanduiding voor tekst 14">
            <a:extLst>
              <a:ext uri="{FF2B5EF4-FFF2-40B4-BE49-F238E27FC236}">
                <a16:creationId xmlns:a16="http://schemas.microsoft.com/office/drawing/2014/main" id="{0B055D18-E303-494B-AB65-9AB4F03C7AA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696800" y="2739533"/>
            <a:ext cx="1021000" cy="50172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sz="2000" b="0" i="0" u="none" strike="noStrike" cap="none" spc="100" baseline="0">
                <a:solidFill>
                  <a:srgbClr val="4D6810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Jaar toevoegen</a:t>
            </a:r>
          </a:p>
        </p:txBody>
      </p:sp>
      <p:sp>
        <p:nvSpPr>
          <p:cNvPr id="15" name="Tijdelijke aanduiding voor tekst 14">
            <a:extLst>
              <a:ext uri="{FF2B5EF4-FFF2-40B4-BE49-F238E27FC236}">
                <a16:creationId xmlns:a16="http://schemas.microsoft.com/office/drawing/2014/main" id="{3A2DB23C-9654-8404-0AF6-F0DF3757A77F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1712342" y="3170169"/>
            <a:ext cx="495303" cy="65227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cap="none" spc="100" baseline="0">
                <a:solidFill>
                  <a:srgbClr val="4D681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16" name="Tijdelijke aanduiding voor tekst 14">
            <a:extLst>
              <a:ext uri="{FF2B5EF4-FFF2-40B4-BE49-F238E27FC236}">
                <a16:creationId xmlns:a16="http://schemas.microsoft.com/office/drawing/2014/main" id="{B8E082C5-0962-BC05-A03F-623AD6EDB916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501761" y="3170169"/>
            <a:ext cx="495303" cy="65227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cap="none" spc="100" baseline="0">
                <a:solidFill>
                  <a:srgbClr val="4D681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17" name="Tijdelijke aanduiding voor tekst 14">
            <a:extLst>
              <a:ext uri="{FF2B5EF4-FFF2-40B4-BE49-F238E27FC236}">
                <a16:creationId xmlns:a16="http://schemas.microsoft.com/office/drawing/2014/main" id="{E59BE6A0-41DD-CDF5-65D3-EEB4BEAA028C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3291172" y="3170169"/>
            <a:ext cx="495303" cy="65227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cap="none" spc="100" baseline="0">
                <a:solidFill>
                  <a:srgbClr val="4D681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18" name="Tijdelijke aanduiding voor tekst 14">
            <a:extLst>
              <a:ext uri="{FF2B5EF4-FFF2-40B4-BE49-F238E27FC236}">
                <a16:creationId xmlns:a16="http://schemas.microsoft.com/office/drawing/2014/main" id="{7A81C16A-9A53-B9BC-E63A-065633DA06E1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4080592" y="3170169"/>
            <a:ext cx="495303" cy="65227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cap="none" spc="100" baseline="0">
                <a:solidFill>
                  <a:srgbClr val="4D681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19" name="Tijdelijke aanduiding voor tekst 14">
            <a:extLst>
              <a:ext uri="{FF2B5EF4-FFF2-40B4-BE49-F238E27FC236}">
                <a16:creationId xmlns:a16="http://schemas.microsoft.com/office/drawing/2014/main" id="{A3B4C83D-C5F8-89F3-2214-95C736BB4A6A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4810804" y="3170169"/>
            <a:ext cx="615308" cy="65227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cap="none" spc="100" baseline="0">
                <a:solidFill>
                  <a:srgbClr val="4D681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20" name="Tijdelijke aanduiding voor tekst 14">
            <a:extLst>
              <a:ext uri="{FF2B5EF4-FFF2-40B4-BE49-F238E27FC236}">
                <a16:creationId xmlns:a16="http://schemas.microsoft.com/office/drawing/2014/main" id="{6AF056AD-CCD2-C6A8-7DA7-D17FF131333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5659422" y="3170169"/>
            <a:ext cx="495303" cy="65227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cap="none" spc="100" baseline="0">
                <a:solidFill>
                  <a:srgbClr val="4D681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21" name="Tijdelijke aanduiding voor tekst 14">
            <a:extLst>
              <a:ext uri="{FF2B5EF4-FFF2-40B4-BE49-F238E27FC236}">
                <a16:creationId xmlns:a16="http://schemas.microsoft.com/office/drawing/2014/main" id="{2DBFDE77-05BE-EAD2-AECB-86846F9C5DB9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6448833" y="3170169"/>
            <a:ext cx="495303" cy="65227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cap="none" spc="100" baseline="0">
                <a:solidFill>
                  <a:srgbClr val="4D681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22" name="Tijdelijke aanduiding voor tekst 14">
            <a:extLst>
              <a:ext uri="{FF2B5EF4-FFF2-40B4-BE49-F238E27FC236}">
                <a16:creationId xmlns:a16="http://schemas.microsoft.com/office/drawing/2014/main" id="{F3C045E3-9E29-E138-88C1-4812E8E8F9A7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7238253" y="3170169"/>
            <a:ext cx="495303" cy="65227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cap="none" spc="100" baseline="0">
                <a:solidFill>
                  <a:srgbClr val="4D681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23" name="Tijdelijke aanduiding voor tekst 14">
            <a:extLst>
              <a:ext uri="{FF2B5EF4-FFF2-40B4-BE49-F238E27FC236}">
                <a16:creationId xmlns:a16="http://schemas.microsoft.com/office/drawing/2014/main" id="{603A229E-C092-6662-72C7-9AD65B479BF5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8027663" y="3170169"/>
            <a:ext cx="495303" cy="65227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cap="none" spc="100" baseline="0">
                <a:solidFill>
                  <a:srgbClr val="4D681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24" name="Tijdelijke aanduiding voor tekst 14">
            <a:extLst>
              <a:ext uri="{FF2B5EF4-FFF2-40B4-BE49-F238E27FC236}">
                <a16:creationId xmlns:a16="http://schemas.microsoft.com/office/drawing/2014/main" id="{98F8787E-BC10-373D-AB6D-8C1EF06874C4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8817083" y="3170169"/>
            <a:ext cx="495303" cy="65227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cap="none" spc="100" baseline="0">
                <a:solidFill>
                  <a:srgbClr val="4D681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25" name="Tijdelijke aanduiding voor tekst 14">
            <a:extLst>
              <a:ext uri="{FF2B5EF4-FFF2-40B4-BE49-F238E27FC236}">
                <a16:creationId xmlns:a16="http://schemas.microsoft.com/office/drawing/2014/main" id="{62D4B712-9ECB-634A-5798-CC855FF14ED9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9606494" y="3170169"/>
            <a:ext cx="495303" cy="65227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cap="none" spc="100" baseline="0">
                <a:solidFill>
                  <a:srgbClr val="4D681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26" name="Tijdelijke aanduiding voor tekst 14">
            <a:extLst>
              <a:ext uri="{FF2B5EF4-FFF2-40B4-BE49-F238E27FC236}">
                <a16:creationId xmlns:a16="http://schemas.microsoft.com/office/drawing/2014/main" id="{14C43CCD-9451-99C5-8F05-A05B5C7F3024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10395905" y="3170169"/>
            <a:ext cx="495303" cy="65227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cap="none" spc="100" baseline="0">
                <a:solidFill>
                  <a:srgbClr val="4D681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27" name="Tijdelijke aanduiding voor tekst 14">
            <a:extLst>
              <a:ext uri="{FF2B5EF4-FFF2-40B4-BE49-F238E27FC236}">
                <a16:creationId xmlns:a16="http://schemas.microsoft.com/office/drawing/2014/main" id="{F1A7D9EA-F42E-5CCF-554D-BA0F5E33FE85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029364" y="4003133"/>
            <a:ext cx="1440088" cy="40878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>
            <a:lvl1pPr marL="0"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400" b="0" i="0" u="none" strike="noStrike" cap="none" spc="100" baseline="0">
                <a:solidFill>
                  <a:srgbClr val="4D681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28" name="Tijdelijke aanduiding voor tekst 14">
            <a:extLst>
              <a:ext uri="{FF2B5EF4-FFF2-40B4-BE49-F238E27FC236}">
                <a16:creationId xmlns:a16="http://schemas.microsoft.com/office/drawing/2014/main" id="{C5AB8192-285B-1A90-B2ED-22FC144BB909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5976445" y="4003133"/>
            <a:ext cx="1440088" cy="40878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>
            <a:lvl1pPr marL="0"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400" b="0" i="0" u="none" strike="noStrike" cap="none" spc="100" baseline="0">
                <a:solidFill>
                  <a:srgbClr val="4D681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29" name="Tijdelijke aanduiding voor tekst 14">
            <a:extLst>
              <a:ext uri="{FF2B5EF4-FFF2-40B4-BE49-F238E27FC236}">
                <a16:creationId xmlns:a16="http://schemas.microsoft.com/office/drawing/2014/main" id="{77638E4A-A0BD-F225-FDC3-6A76D8C51C1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9923516" y="4003133"/>
            <a:ext cx="1440088" cy="40878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>
            <a:lvl1pPr marL="0"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400" b="0" i="0" u="none" strike="noStrike" cap="none" spc="100" baseline="0">
                <a:solidFill>
                  <a:srgbClr val="4D6810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30" name="Tijdelijke aanduiding voor tekst 14">
            <a:extLst>
              <a:ext uri="{FF2B5EF4-FFF2-40B4-BE49-F238E27FC236}">
                <a16:creationId xmlns:a16="http://schemas.microsoft.com/office/drawing/2014/main" id="{54B35A1B-5B27-3769-FD52-18FD70F8B21B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696800" y="4437610"/>
            <a:ext cx="1021000" cy="50172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sz="2000" b="0" i="0" u="none" strike="noStrike" cap="none" spc="100" baseline="0">
                <a:solidFill>
                  <a:srgbClr val="4D6810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Jaar toevoegen</a:t>
            </a:r>
          </a:p>
        </p:txBody>
      </p:sp>
      <p:sp>
        <p:nvSpPr>
          <p:cNvPr id="31" name="Tijdelijke aanduiding voor tekst 14">
            <a:extLst>
              <a:ext uri="{FF2B5EF4-FFF2-40B4-BE49-F238E27FC236}">
                <a16:creationId xmlns:a16="http://schemas.microsoft.com/office/drawing/2014/main" id="{A8D0A3E4-1055-C15E-FE45-C57A30802397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1712342" y="4871996"/>
            <a:ext cx="495303" cy="65226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cap="none" spc="100" baseline="0">
                <a:solidFill>
                  <a:srgbClr val="4D681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32" name="Tijdelijke aanduiding voor tekst 14">
            <a:extLst>
              <a:ext uri="{FF2B5EF4-FFF2-40B4-BE49-F238E27FC236}">
                <a16:creationId xmlns:a16="http://schemas.microsoft.com/office/drawing/2014/main" id="{55BDD912-1DF2-8AEC-703D-52FD7EC12BA3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501761" y="4871996"/>
            <a:ext cx="495303" cy="65226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cap="none" spc="100" baseline="0">
                <a:solidFill>
                  <a:srgbClr val="4D681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33" name="Tijdelijke aanduiding voor tekst 14">
            <a:extLst>
              <a:ext uri="{FF2B5EF4-FFF2-40B4-BE49-F238E27FC236}">
                <a16:creationId xmlns:a16="http://schemas.microsoft.com/office/drawing/2014/main" id="{A808C9FB-AFA3-3375-1153-7A6133BE2D9F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3291172" y="4871996"/>
            <a:ext cx="495303" cy="65226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cap="none" spc="100" baseline="0">
                <a:solidFill>
                  <a:srgbClr val="4D681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34" name="Tijdelijke aanduiding voor tekst 14">
            <a:extLst>
              <a:ext uri="{FF2B5EF4-FFF2-40B4-BE49-F238E27FC236}">
                <a16:creationId xmlns:a16="http://schemas.microsoft.com/office/drawing/2014/main" id="{0FA52831-87AC-FADA-FB44-4504904CB585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4080592" y="4871996"/>
            <a:ext cx="495303" cy="65226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cap="none" spc="100" baseline="0">
                <a:solidFill>
                  <a:srgbClr val="4D681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35" name="Tijdelijke aanduiding voor tekst 14">
            <a:extLst>
              <a:ext uri="{FF2B5EF4-FFF2-40B4-BE49-F238E27FC236}">
                <a16:creationId xmlns:a16="http://schemas.microsoft.com/office/drawing/2014/main" id="{ED10C383-E20C-D9AA-5524-73173E392B70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4810804" y="4871996"/>
            <a:ext cx="615308" cy="65226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cap="none" spc="100" baseline="0">
                <a:solidFill>
                  <a:srgbClr val="4D681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36" name="Tijdelijke aanduiding voor tekst 14">
            <a:extLst>
              <a:ext uri="{FF2B5EF4-FFF2-40B4-BE49-F238E27FC236}">
                <a16:creationId xmlns:a16="http://schemas.microsoft.com/office/drawing/2014/main" id="{179D4E6B-1904-EEA1-8BD3-5FA8E240E3B7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5659422" y="4871996"/>
            <a:ext cx="495303" cy="65226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cap="none" spc="100" baseline="0">
                <a:solidFill>
                  <a:srgbClr val="4D681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37" name="Tijdelijke aanduiding voor tekst 14">
            <a:extLst>
              <a:ext uri="{FF2B5EF4-FFF2-40B4-BE49-F238E27FC236}">
                <a16:creationId xmlns:a16="http://schemas.microsoft.com/office/drawing/2014/main" id="{4ABC4789-F4D7-6C88-CE7A-8E125FD1691F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6448833" y="4871996"/>
            <a:ext cx="495303" cy="65226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cap="none" spc="100" baseline="0">
                <a:solidFill>
                  <a:srgbClr val="4D681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38" name="Tijdelijke aanduiding voor tekst 14">
            <a:extLst>
              <a:ext uri="{FF2B5EF4-FFF2-40B4-BE49-F238E27FC236}">
                <a16:creationId xmlns:a16="http://schemas.microsoft.com/office/drawing/2014/main" id="{77CDE242-4BCE-9FD9-BE54-8142AF23D1D2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7238253" y="4871996"/>
            <a:ext cx="495303" cy="65226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cap="none" spc="100" baseline="0">
                <a:solidFill>
                  <a:srgbClr val="4D681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39" name="Tijdelijke aanduiding voor tekst 14">
            <a:extLst>
              <a:ext uri="{FF2B5EF4-FFF2-40B4-BE49-F238E27FC236}">
                <a16:creationId xmlns:a16="http://schemas.microsoft.com/office/drawing/2014/main" id="{544F35DB-370F-4CCB-D66F-CFA36D62BFF4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8027663" y="4871996"/>
            <a:ext cx="495303" cy="65226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cap="none" spc="100" baseline="0">
                <a:solidFill>
                  <a:srgbClr val="4D681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40" name="Tijdelijke aanduiding voor tekst 14">
            <a:extLst>
              <a:ext uri="{FF2B5EF4-FFF2-40B4-BE49-F238E27FC236}">
                <a16:creationId xmlns:a16="http://schemas.microsoft.com/office/drawing/2014/main" id="{042BC5C4-23EA-C09E-E5A4-908615CC7C02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8817083" y="4871996"/>
            <a:ext cx="495303" cy="65226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cap="none" spc="100" baseline="0">
                <a:solidFill>
                  <a:srgbClr val="4D681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41" name="Tijdelijke aanduiding voor tekst 14">
            <a:extLst>
              <a:ext uri="{FF2B5EF4-FFF2-40B4-BE49-F238E27FC236}">
                <a16:creationId xmlns:a16="http://schemas.microsoft.com/office/drawing/2014/main" id="{4797BCD8-DA79-83CB-FFAD-DC479F0E7F3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9606494" y="4871996"/>
            <a:ext cx="495303" cy="65226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cap="none" spc="100" baseline="0">
                <a:solidFill>
                  <a:srgbClr val="4D681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42" name="Tijdelijke aanduiding voor tekst 14">
            <a:extLst>
              <a:ext uri="{FF2B5EF4-FFF2-40B4-BE49-F238E27FC236}">
                <a16:creationId xmlns:a16="http://schemas.microsoft.com/office/drawing/2014/main" id="{45C6D9A7-92F4-CDB0-1EB0-33AB45C4D75A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10395905" y="4871996"/>
            <a:ext cx="495303" cy="65226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cap="none" spc="100" baseline="0">
                <a:solidFill>
                  <a:srgbClr val="4D681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grpSp>
        <p:nvGrpSpPr>
          <p:cNvPr id="43" name="Groep 43">
            <a:extLst>
              <a:ext uri="{FF2B5EF4-FFF2-40B4-BE49-F238E27FC236}">
                <a16:creationId xmlns:a16="http://schemas.microsoft.com/office/drawing/2014/main" id="{6915E4E8-3E37-5477-CAFB-774ECE876FD9}"/>
              </a:ext>
            </a:extLst>
          </p:cNvPr>
          <p:cNvGrpSpPr/>
          <p:nvPr/>
        </p:nvGrpSpPr>
        <p:grpSpPr>
          <a:xfrm>
            <a:off x="2047085" y="4694675"/>
            <a:ext cx="8510120" cy="0"/>
            <a:chOff x="2047085" y="4694675"/>
            <a:chExt cx="8510120" cy="0"/>
          </a:xfrm>
        </p:grpSpPr>
        <p:cxnSp>
          <p:nvCxnSpPr>
            <p:cNvPr id="44" name="Rechte verbindingslijn 44">
              <a:extLst>
                <a:ext uri="{FF2B5EF4-FFF2-40B4-BE49-F238E27FC236}">
                  <a16:creationId xmlns:a16="http://schemas.microsoft.com/office/drawing/2014/main" id="{25F03036-FEEA-FBD6-9821-950E384025CC}"/>
                </a:ext>
              </a:extLst>
            </p:cNvPr>
            <p:cNvCxnSpPr/>
            <p:nvPr/>
          </p:nvCxnSpPr>
          <p:spPr>
            <a:xfrm>
              <a:off x="2047085" y="4694675"/>
              <a:ext cx="615309" cy="0"/>
            </a:xfrm>
            <a:prstGeom prst="straightConnector1">
              <a:avLst/>
            </a:prstGeom>
            <a:noFill/>
            <a:ln w="6345" cap="flat">
              <a:solidFill>
                <a:srgbClr val="4D6810"/>
              </a:solidFill>
              <a:prstDash val="solid"/>
              <a:miter/>
            </a:ln>
          </p:spPr>
        </p:cxnSp>
        <p:cxnSp>
          <p:nvCxnSpPr>
            <p:cNvPr id="45" name="Rechte verbindingslijn 45">
              <a:extLst>
                <a:ext uri="{FF2B5EF4-FFF2-40B4-BE49-F238E27FC236}">
                  <a16:creationId xmlns:a16="http://schemas.microsoft.com/office/drawing/2014/main" id="{A4E6A797-462A-DA6C-AC6C-26E5A23A89E8}"/>
                </a:ext>
              </a:extLst>
            </p:cNvPr>
            <p:cNvCxnSpPr/>
            <p:nvPr/>
          </p:nvCxnSpPr>
          <p:spPr>
            <a:xfrm>
              <a:off x="2843399" y="4694675"/>
              <a:ext cx="615319" cy="0"/>
            </a:xfrm>
            <a:prstGeom prst="straightConnector1">
              <a:avLst/>
            </a:prstGeom>
            <a:noFill/>
            <a:ln w="6345" cap="flat">
              <a:solidFill>
                <a:srgbClr val="4D6810"/>
              </a:solidFill>
              <a:prstDash val="solid"/>
              <a:miter/>
            </a:ln>
          </p:spPr>
        </p:cxnSp>
        <p:cxnSp>
          <p:nvCxnSpPr>
            <p:cNvPr id="46" name="Rechte verbindingslijn 46">
              <a:extLst>
                <a:ext uri="{FF2B5EF4-FFF2-40B4-BE49-F238E27FC236}">
                  <a16:creationId xmlns:a16="http://schemas.microsoft.com/office/drawing/2014/main" id="{E171AC28-F7BF-B835-63A4-56DA7AF1F4BD}"/>
                </a:ext>
              </a:extLst>
            </p:cNvPr>
            <p:cNvCxnSpPr/>
            <p:nvPr/>
          </p:nvCxnSpPr>
          <p:spPr>
            <a:xfrm>
              <a:off x="3626044" y="4694675"/>
              <a:ext cx="615308" cy="0"/>
            </a:xfrm>
            <a:prstGeom prst="straightConnector1">
              <a:avLst/>
            </a:prstGeom>
            <a:noFill/>
            <a:ln w="6345" cap="flat">
              <a:solidFill>
                <a:srgbClr val="4D6810"/>
              </a:solidFill>
              <a:prstDash val="solid"/>
              <a:miter/>
            </a:ln>
          </p:spPr>
        </p:cxnSp>
        <p:cxnSp>
          <p:nvCxnSpPr>
            <p:cNvPr id="47" name="Rechte verbindingslijn 47">
              <a:extLst>
                <a:ext uri="{FF2B5EF4-FFF2-40B4-BE49-F238E27FC236}">
                  <a16:creationId xmlns:a16="http://schemas.microsoft.com/office/drawing/2014/main" id="{2D61BE84-AB93-1B20-E5CA-7294C7C4BD2D}"/>
                </a:ext>
              </a:extLst>
            </p:cNvPr>
            <p:cNvCxnSpPr/>
            <p:nvPr/>
          </p:nvCxnSpPr>
          <p:spPr>
            <a:xfrm>
              <a:off x="4422367" y="4694675"/>
              <a:ext cx="615309" cy="0"/>
            </a:xfrm>
            <a:prstGeom prst="straightConnector1">
              <a:avLst/>
            </a:prstGeom>
            <a:noFill/>
            <a:ln w="6345" cap="flat">
              <a:solidFill>
                <a:srgbClr val="4D6810"/>
              </a:solidFill>
              <a:prstDash val="solid"/>
              <a:miter/>
            </a:ln>
          </p:spPr>
        </p:cxnSp>
        <p:cxnSp>
          <p:nvCxnSpPr>
            <p:cNvPr id="48" name="Rechte verbindingslijn 48">
              <a:extLst>
                <a:ext uri="{FF2B5EF4-FFF2-40B4-BE49-F238E27FC236}">
                  <a16:creationId xmlns:a16="http://schemas.microsoft.com/office/drawing/2014/main" id="{23B23F43-CE57-FAFB-9D38-6640BCB32351}"/>
                </a:ext>
              </a:extLst>
            </p:cNvPr>
            <p:cNvCxnSpPr/>
            <p:nvPr/>
          </p:nvCxnSpPr>
          <p:spPr>
            <a:xfrm>
              <a:off x="5198162" y="4694675"/>
              <a:ext cx="615309" cy="0"/>
            </a:xfrm>
            <a:prstGeom prst="straightConnector1">
              <a:avLst/>
            </a:prstGeom>
            <a:noFill/>
            <a:ln w="6345" cap="flat">
              <a:solidFill>
                <a:srgbClr val="4D6810"/>
              </a:solidFill>
              <a:prstDash val="solid"/>
              <a:miter/>
            </a:ln>
          </p:spPr>
        </p:cxnSp>
        <p:cxnSp>
          <p:nvCxnSpPr>
            <p:cNvPr id="49" name="Rechte verbindingslijn 49">
              <a:extLst>
                <a:ext uri="{FF2B5EF4-FFF2-40B4-BE49-F238E27FC236}">
                  <a16:creationId xmlns:a16="http://schemas.microsoft.com/office/drawing/2014/main" id="{B2D0AF38-458E-96E6-BBC7-CD77130E22B2}"/>
                </a:ext>
              </a:extLst>
            </p:cNvPr>
            <p:cNvCxnSpPr/>
            <p:nvPr/>
          </p:nvCxnSpPr>
          <p:spPr>
            <a:xfrm>
              <a:off x="5994486" y="4694675"/>
              <a:ext cx="615309" cy="0"/>
            </a:xfrm>
            <a:prstGeom prst="straightConnector1">
              <a:avLst/>
            </a:prstGeom>
            <a:noFill/>
            <a:ln w="6345" cap="flat">
              <a:solidFill>
                <a:srgbClr val="4D6810"/>
              </a:solidFill>
              <a:prstDash val="solid"/>
              <a:miter/>
            </a:ln>
          </p:spPr>
        </p:cxnSp>
        <p:cxnSp>
          <p:nvCxnSpPr>
            <p:cNvPr id="50" name="Rechte verbindingslijn 50">
              <a:extLst>
                <a:ext uri="{FF2B5EF4-FFF2-40B4-BE49-F238E27FC236}">
                  <a16:creationId xmlns:a16="http://schemas.microsoft.com/office/drawing/2014/main" id="{9F367010-F775-013B-8542-4FBCBB03F3D0}"/>
                </a:ext>
              </a:extLst>
            </p:cNvPr>
            <p:cNvCxnSpPr/>
            <p:nvPr/>
          </p:nvCxnSpPr>
          <p:spPr>
            <a:xfrm>
              <a:off x="6777121" y="4694675"/>
              <a:ext cx="615318" cy="0"/>
            </a:xfrm>
            <a:prstGeom prst="straightConnector1">
              <a:avLst/>
            </a:prstGeom>
            <a:noFill/>
            <a:ln w="6345" cap="flat">
              <a:solidFill>
                <a:srgbClr val="4D6810"/>
              </a:solidFill>
              <a:prstDash val="solid"/>
              <a:miter/>
            </a:ln>
          </p:spPr>
        </p:cxnSp>
        <p:cxnSp>
          <p:nvCxnSpPr>
            <p:cNvPr id="51" name="Rechte verbindingslijn 51">
              <a:extLst>
                <a:ext uri="{FF2B5EF4-FFF2-40B4-BE49-F238E27FC236}">
                  <a16:creationId xmlns:a16="http://schemas.microsoft.com/office/drawing/2014/main" id="{802D58FC-EE30-B93E-7DB3-02DC471C0279}"/>
                </a:ext>
              </a:extLst>
            </p:cNvPr>
            <p:cNvCxnSpPr/>
            <p:nvPr/>
          </p:nvCxnSpPr>
          <p:spPr>
            <a:xfrm>
              <a:off x="7573444" y="4694675"/>
              <a:ext cx="615309" cy="0"/>
            </a:xfrm>
            <a:prstGeom prst="straightConnector1">
              <a:avLst/>
            </a:prstGeom>
            <a:noFill/>
            <a:ln w="6345" cap="flat">
              <a:solidFill>
                <a:srgbClr val="4D6810"/>
              </a:solidFill>
              <a:prstDash val="solid"/>
              <a:miter/>
            </a:ln>
          </p:spPr>
        </p:cxnSp>
        <p:cxnSp>
          <p:nvCxnSpPr>
            <p:cNvPr id="52" name="Rechte verbindingslijn 52">
              <a:extLst>
                <a:ext uri="{FF2B5EF4-FFF2-40B4-BE49-F238E27FC236}">
                  <a16:creationId xmlns:a16="http://schemas.microsoft.com/office/drawing/2014/main" id="{ED0B6E93-6C94-75D4-2AF1-76B53513F32F}"/>
                </a:ext>
              </a:extLst>
            </p:cNvPr>
            <p:cNvCxnSpPr/>
            <p:nvPr/>
          </p:nvCxnSpPr>
          <p:spPr>
            <a:xfrm>
              <a:off x="8356088" y="4694675"/>
              <a:ext cx="615309" cy="0"/>
            </a:xfrm>
            <a:prstGeom prst="straightConnector1">
              <a:avLst/>
            </a:prstGeom>
            <a:noFill/>
            <a:ln w="6345" cap="flat">
              <a:solidFill>
                <a:srgbClr val="4D6810"/>
              </a:solidFill>
              <a:prstDash val="solid"/>
              <a:miter/>
            </a:ln>
          </p:spPr>
        </p:cxnSp>
        <p:cxnSp>
          <p:nvCxnSpPr>
            <p:cNvPr id="53" name="Rechte verbindingslijn 53">
              <a:extLst>
                <a:ext uri="{FF2B5EF4-FFF2-40B4-BE49-F238E27FC236}">
                  <a16:creationId xmlns:a16="http://schemas.microsoft.com/office/drawing/2014/main" id="{7D331C0C-ADEC-99DD-EE0B-E7B27F5A16FA}"/>
                </a:ext>
              </a:extLst>
            </p:cNvPr>
            <p:cNvCxnSpPr/>
            <p:nvPr/>
          </p:nvCxnSpPr>
          <p:spPr>
            <a:xfrm>
              <a:off x="9152412" y="4694675"/>
              <a:ext cx="615309" cy="0"/>
            </a:xfrm>
            <a:prstGeom prst="straightConnector1">
              <a:avLst/>
            </a:prstGeom>
            <a:noFill/>
            <a:ln w="6345" cap="flat">
              <a:solidFill>
                <a:srgbClr val="4D6810"/>
              </a:solidFill>
              <a:prstDash val="solid"/>
              <a:miter/>
            </a:ln>
          </p:spPr>
        </p:cxnSp>
        <p:cxnSp>
          <p:nvCxnSpPr>
            <p:cNvPr id="54" name="Rechte verbindingslijn 54">
              <a:extLst>
                <a:ext uri="{FF2B5EF4-FFF2-40B4-BE49-F238E27FC236}">
                  <a16:creationId xmlns:a16="http://schemas.microsoft.com/office/drawing/2014/main" id="{790B6129-FC11-D98A-BBC9-81AED36EEE64}"/>
                </a:ext>
              </a:extLst>
            </p:cNvPr>
            <p:cNvCxnSpPr/>
            <p:nvPr/>
          </p:nvCxnSpPr>
          <p:spPr>
            <a:xfrm>
              <a:off x="9941896" y="4694675"/>
              <a:ext cx="615309" cy="0"/>
            </a:xfrm>
            <a:prstGeom prst="straightConnector1">
              <a:avLst/>
            </a:prstGeom>
            <a:noFill/>
            <a:ln w="6345" cap="flat">
              <a:solidFill>
                <a:srgbClr val="4D6810"/>
              </a:solidFill>
              <a:prstDash val="solid"/>
              <a:miter/>
            </a:ln>
          </p:spPr>
        </p:cxnSp>
      </p:grpSp>
      <p:grpSp>
        <p:nvGrpSpPr>
          <p:cNvPr id="55" name="Groep 132">
            <a:extLst>
              <a:ext uri="{FF2B5EF4-FFF2-40B4-BE49-F238E27FC236}">
                <a16:creationId xmlns:a16="http://schemas.microsoft.com/office/drawing/2014/main" id="{6CFA2E42-6BD8-AC8D-0B53-2F09D6FDF452}"/>
              </a:ext>
            </a:extLst>
          </p:cNvPr>
          <p:cNvGrpSpPr/>
          <p:nvPr/>
        </p:nvGrpSpPr>
        <p:grpSpPr>
          <a:xfrm>
            <a:off x="1872910" y="4599624"/>
            <a:ext cx="8858469" cy="174174"/>
            <a:chOff x="1872910" y="4599624"/>
            <a:chExt cx="8858469" cy="174174"/>
          </a:xfrm>
        </p:grpSpPr>
        <p:sp>
          <p:nvSpPr>
            <p:cNvPr id="56" name="Oval 234">
              <a:extLst>
                <a:ext uri="{FF2B5EF4-FFF2-40B4-BE49-F238E27FC236}">
                  <a16:creationId xmlns:a16="http://schemas.microsoft.com/office/drawing/2014/main" id="{27BF429D-0BE7-07D9-43E5-10D4D55093E1}"/>
                </a:ext>
              </a:extLst>
            </p:cNvPr>
            <p:cNvSpPr/>
            <p:nvPr/>
          </p:nvSpPr>
          <p:spPr>
            <a:xfrm>
              <a:off x="1872910" y="4599624"/>
              <a:ext cx="174174" cy="174174"/>
            </a:xfrm>
            <a:prstGeom prst="rect">
              <a:avLst/>
            </a:prstGeom>
            <a:noFill/>
            <a:ln w="12701" cap="flat">
              <a:solidFill>
                <a:srgbClr val="4D6810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nl-NL" sz="1800" b="0" i="0" u="none" strike="noStrike" kern="1200" cap="none" spc="0" baseline="0">
                <a:solidFill>
                  <a:srgbClr val="FFFFFF"/>
                </a:solidFill>
                <a:uFillTx/>
                <a:latin typeface="Tenorite "/>
              </a:endParaRPr>
            </a:p>
          </p:txBody>
        </p:sp>
        <p:sp>
          <p:nvSpPr>
            <p:cNvPr id="57" name="Oval 236">
              <a:extLst>
                <a:ext uri="{FF2B5EF4-FFF2-40B4-BE49-F238E27FC236}">
                  <a16:creationId xmlns:a16="http://schemas.microsoft.com/office/drawing/2014/main" id="{7C7B5D74-9E21-E4F6-687D-93F75E9CE9B6}"/>
                </a:ext>
              </a:extLst>
            </p:cNvPr>
            <p:cNvSpPr/>
            <p:nvPr/>
          </p:nvSpPr>
          <p:spPr>
            <a:xfrm>
              <a:off x="2662394" y="4599624"/>
              <a:ext cx="174174" cy="174174"/>
            </a:xfrm>
            <a:prstGeom prst="rect">
              <a:avLst/>
            </a:prstGeom>
            <a:solidFill>
              <a:srgbClr val="4D6810"/>
            </a:solidFill>
            <a:ln w="12701" cap="flat">
              <a:solidFill>
                <a:srgbClr val="4D6810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nl-NL" sz="1800" b="0" i="0" u="none" strike="noStrike" kern="1200" cap="none" spc="0" baseline="0">
                <a:solidFill>
                  <a:srgbClr val="FFFFFF"/>
                </a:solidFill>
                <a:uFillTx/>
                <a:latin typeface="Tenorite "/>
              </a:endParaRPr>
            </a:p>
          </p:txBody>
        </p:sp>
        <p:sp>
          <p:nvSpPr>
            <p:cNvPr id="58" name="Oval 238">
              <a:extLst>
                <a:ext uri="{FF2B5EF4-FFF2-40B4-BE49-F238E27FC236}">
                  <a16:creationId xmlns:a16="http://schemas.microsoft.com/office/drawing/2014/main" id="{103F2418-D3FF-7EA0-A816-E7517FB0E346}"/>
                </a:ext>
              </a:extLst>
            </p:cNvPr>
            <p:cNvSpPr/>
            <p:nvPr/>
          </p:nvSpPr>
          <p:spPr>
            <a:xfrm>
              <a:off x="3451869" y="4599624"/>
              <a:ext cx="174174" cy="174174"/>
            </a:xfrm>
            <a:prstGeom prst="rect">
              <a:avLst/>
            </a:prstGeom>
            <a:noFill/>
            <a:ln w="12701" cap="flat">
              <a:solidFill>
                <a:srgbClr val="4D6810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nl-NL" sz="1800" b="0" i="0" u="none" strike="noStrike" kern="1200" cap="none" spc="0" baseline="0">
                <a:solidFill>
                  <a:srgbClr val="FFFFFF"/>
                </a:solidFill>
                <a:uFillTx/>
                <a:latin typeface="Tenorite "/>
              </a:endParaRPr>
            </a:p>
          </p:txBody>
        </p:sp>
        <p:sp>
          <p:nvSpPr>
            <p:cNvPr id="59" name="Oval 240">
              <a:extLst>
                <a:ext uri="{FF2B5EF4-FFF2-40B4-BE49-F238E27FC236}">
                  <a16:creationId xmlns:a16="http://schemas.microsoft.com/office/drawing/2014/main" id="{22A50E74-69E1-6987-30FA-793965C09687}"/>
                </a:ext>
              </a:extLst>
            </p:cNvPr>
            <p:cNvSpPr/>
            <p:nvPr/>
          </p:nvSpPr>
          <p:spPr>
            <a:xfrm>
              <a:off x="4241352" y="4599624"/>
              <a:ext cx="174174" cy="174174"/>
            </a:xfrm>
            <a:prstGeom prst="rect">
              <a:avLst/>
            </a:prstGeom>
            <a:noFill/>
            <a:ln w="12701" cap="flat">
              <a:solidFill>
                <a:srgbClr val="4D6810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nl-NL" sz="1800" b="0" i="0" u="none" strike="noStrike" kern="1200" cap="none" spc="0" baseline="0">
                <a:solidFill>
                  <a:srgbClr val="FFFFFF"/>
                </a:solidFill>
                <a:uFillTx/>
                <a:latin typeface="Tenorite "/>
              </a:endParaRPr>
            </a:p>
          </p:txBody>
        </p:sp>
        <p:sp>
          <p:nvSpPr>
            <p:cNvPr id="60" name="Oval 242">
              <a:extLst>
                <a:ext uri="{FF2B5EF4-FFF2-40B4-BE49-F238E27FC236}">
                  <a16:creationId xmlns:a16="http://schemas.microsoft.com/office/drawing/2014/main" id="{70B5738D-77D9-82DD-98AD-10E9B287BA16}"/>
                </a:ext>
              </a:extLst>
            </p:cNvPr>
            <p:cNvSpPr/>
            <p:nvPr/>
          </p:nvSpPr>
          <p:spPr>
            <a:xfrm>
              <a:off x="5030836" y="4599624"/>
              <a:ext cx="174174" cy="174174"/>
            </a:xfrm>
            <a:prstGeom prst="rect">
              <a:avLst/>
            </a:prstGeom>
            <a:noFill/>
            <a:ln w="12701" cap="flat">
              <a:solidFill>
                <a:srgbClr val="4D6810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nl-NL" sz="1800" b="0" i="0" u="none" strike="noStrike" kern="1200" cap="none" spc="0" baseline="0">
                <a:solidFill>
                  <a:srgbClr val="FFFFFF"/>
                </a:solidFill>
                <a:uFillTx/>
                <a:latin typeface="Tenorite "/>
              </a:endParaRPr>
            </a:p>
          </p:txBody>
        </p:sp>
        <p:sp>
          <p:nvSpPr>
            <p:cNvPr id="61" name="Oval 244">
              <a:extLst>
                <a:ext uri="{FF2B5EF4-FFF2-40B4-BE49-F238E27FC236}">
                  <a16:creationId xmlns:a16="http://schemas.microsoft.com/office/drawing/2014/main" id="{6FAAA1D0-B641-2B8E-A88E-03BE23B73148}"/>
                </a:ext>
              </a:extLst>
            </p:cNvPr>
            <p:cNvSpPr/>
            <p:nvPr/>
          </p:nvSpPr>
          <p:spPr>
            <a:xfrm>
              <a:off x="5820311" y="4599624"/>
              <a:ext cx="174174" cy="174174"/>
            </a:xfrm>
            <a:prstGeom prst="rect">
              <a:avLst/>
            </a:prstGeom>
            <a:noFill/>
            <a:ln w="12701" cap="flat">
              <a:solidFill>
                <a:srgbClr val="4D6810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nl-NL" sz="1800" b="0" i="0" u="none" strike="noStrike" kern="1200" cap="none" spc="0" baseline="0">
                <a:solidFill>
                  <a:srgbClr val="FFFFFF"/>
                </a:solidFill>
                <a:uFillTx/>
                <a:latin typeface="Tenorite "/>
              </a:endParaRPr>
            </a:p>
          </p:txBody>
        </p:sp>
        <p:sp>
          <p:nvSpPr>
            <p:cNvPr id="62" name="Oval 246">
              <a:extLst>
                <a:ext uri="{FF2B5EF4-FFF2-40B4-BE49-F238E27FC236}">
                  <a16:creationId xmlns:a16="http://schemas.microsoft.com/office/drawing/2014/main" id="{51F15EB5-316E-AB23-AF8B-539A9B1A3008}"/>
                </a:ext>
              </a:extLst>
            </p:cNvPr>
            <p:cNvSpPr/>
            <p:nvPr/>
          </p:nvSpPr>
          <p:spPr>
            <a:xfrm>
              <a:off x="6609795" y="4599624"/>
              <a:ext cx="174174" cy="174174"/>
            </a:xfrm>
            <a:prstGeom prst="rect">
              <a:avLst/>
            </a:prstGeom>
            <a:solidFill>
              <a:srgbClr val="4D6810"/>
            </a:solidFill>
            <a:ln w="12701" cap="flat">
              <a:solidFill>
                <a:srgbClr val="4D6810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nl-NL" sz="1800" b="0" i="0" u="none" strike="noStrike" kern="1200" cap="none" spc="0" baseline="0">
                <a:solidFill>
                  <a:srgbClr val="FFFFFF"/>
                </a:solidFill>
                <a:uFillTx/>
                <a:latin typeface="Tenorite "/>
              </a:endParaRPr>
            </a:p>
          </p:txBody>
        </p:sp>
        <p:sp>
          <p:nvSpPr>
            <p:cNvPr id="63" name="Oval 248">
              <a:extLst>
                <a:ext uri="{FF2B5EF4-FFF2-40B4-BE49-F238E27FC236}">
                  <a16:creationId xmlns:a16="http://schemas.microsoft.com/office/drawing/2014/main" id="{531BA296-5EED-C84D-1038-C831579847E3}"/>
                </a:ext>
              </a:extLst>
            </p:cNvPr>
            <p:cNvSpPr/>
            <p:nvPr/>
          </p:nvSpPr>
          <p:spPr>
            <a:xfrm>
              <a:off x="7399279" y="4599624"/>
              <a:ext cx="174174" cy="174174"/>
            </a:xfrm>
            <a:prstGeom prst="rect">
              <a:avLst/>
            </a:prstGeom>
            <a:noFill/>
            <a:ln w="12701" cap="flat">
              <a:solidFill>
                <a:srgbClr val="4D6810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nl-NL" sz="1800" b="0" i="0" u="none" strike="noStrike" kern="1200" cap="none" spc="0" baseline="0">
                <a:solidFill>
                  <a:srgbClr val="FFFFFF"/>
                </a:solidFill>
                <a:uFillTx/>
                <a:latin typeface="Tenorite "/>
              </a:endParaRPr>
            </a:p>
          </p:txBody>
        </p:sp>
        <p:sp>
          <p:nvSpPr>
            <p:cNvPr id="64" name="Oval 250">
              <a:extLst>
                <a:ext uri="{FF2B5EF4-FFF2-40B4-BE49-F238E27FC236}">
                  <a16:creationId xmlns:a16="http://schemas.microsoft.com/office/drawing/2014/main" id="{A2739F65-136C-AF77-72B0-643F8CA0C7EA}"/>
                </a:ext>
              </a:extLst>
            </p:cNvPr>
            <p:cNvSpPr/>
            <p:nvPr/>
          </p:nvSpPr>
          <p:spPr>
            <a:xfrm>
              <a:off x="8188753" y="4599624"/>
              <a:ext cx="174174" cy="174174"/>
            </a:xfrm>
            <a:prstGeom prst="rect">
              <a:avLst/>
            </a:prstGeom>
            <a:noFill/>
            <a:ln w="12701" cap="flat">
              <a:solidFill>
                <a:srgbClr val="4D6810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nl-NL" sz="1800" b="0" i="0" u="none" strike="noStrike" kern="1200" cap="none" spc="0" baseline="0">
                <a:solidFill>
                  <a:srgbClr val="FFFFFF"/>
                </a:solidFill>
                <a:uFillTx/>
                <a:latin typeface="Tenorite "/>
              </a:endParaRPr>
            </a:p>
          </p:txBody>
        </p:sp>
        <p:sp>
          <p:nvSpPr>
            <p:cNvPr id="65" name="Oval 252">
              <a:extLst>
                <a:ext uri="{FF2B5EF4-FFF2-40B4-BE49-F238E27FC236}">
                  <a16:creationId xmlns:a16="http://schemas.microsoft.com/office/drawing/2014/main" id="{526522BA-DD01-8627-77B8-79DED5A6ACDC}"/>
                </a:ext>
              </a:extLst>
            </p:cNvPr>
            <p:cNvSpPr/>
            <p:nvPr/>
          </p:nvSpPr>
          <p:spPr>
            <a:xfrm>
              <a:off x="8978237" y="4599624"/>
              <a:ext cx="174174" cy="174174"/>
            </a:xfrm>
            <a:prstGeom prst="rect">
              <a:avLst/>
            </a:prstGeom>
            <a:noFill/>
            <a:ln w="12701" cap="flat">
              <a:solidFill>
                <a:srgbClr val="4D6810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nl-NL" sz="1800" b="0" i="0" u="none" strike="noStrike" kern="1200" cap="none" spc="0" baseline="0">
                <a:solidFill>
                  <a:srgbClr val="FFFFFF"/>
                </a:solidFill>
                <a:uFillTx/>
                <a:latin typeface="Tenorite "/>
              </a:endParaRPr>
            </a:p>
          </p:txBody>
        </p:sp>
        <p:sp>
          <p:nvSpPr>
            <p:cNvPr id="66" name="Oval 254">
              <a:extLst>
                <a:ext uri="{FF2B5EF4-FFF2-40B4-BE49-F238E27FC236}">
                  <a16:creationId xmlns:a16="http://schemas.microsoft.com/office/drawing/2014/main" id="{F0D7F10C-CFC3-6779-E8D2-DE54DA931014}"/>
                </a:ext>
              </a:extLst>
            </p:cNvPr>
            <p:cNvSpPr/>
            <p:nvPr/>
          </p:nvSpPr>
          <p:spPr>
            <a:xfrm>
              <a:off x="9767721" y="4599624"/>
              <a:ext cx="174174" cy="174174"/>
            </a:xfrm>
            <a:prstGeom prst="rect">
              <a:avLst/>
            </a:prstGeom>
            <a:noFill/>
            <a:ln w="12701" cap="flat">
              <a:solidFill>
                <a:srgbClr val="4D6810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nl-NL" sz="1800" b="0" i="0" u="none" strike="noStrike" kern="1200" cap="none" spc="0" baseline="0">
                <a:solidFill>
                  <a:srgbClr val="FFFFFF"/>
                </a:solidFill>
                <a:uFillTx/>
                <a:latin typeface="Tenorite "/>
              </a:endParaRPr>
            </a:p>
          </p:txBody>
        </p:sp>
        <p:sp>
          <p:nvSpPr>
            <p:cNvPr id="67" name="Oval 256">
              <a:extLst>
                <a:ext uri="{FF2B5EF4-FFF2-40B4-BE49-F238E27FC236}">
                  <a16:creationId xmlns:a16="http://schemas.microsoft.com/office/drawing/2014/main" id="{58163E9E-BB9A-B8A9-F6CC-6560FB146AD3}"/>
                </a:ext>
              </a:extLst>
            </p:cNvPr>
            <p:cNvSpPr/>
            <p:nvPr/>
          </p:nvSpPr>
          <p:spPr>
            <a:xfrm>
              <a:off x="10557205" y="4599624"/>
              <a:ext cx="174174" cy="174174"/>
            </a:xfrm>
            <a:prstGeom prst="rect">
              <a:avLst/>
            </a:prstGeom>
            <a:solidFill>
              <a:srgbClr val="4D6810"/>
            </a:solidFill>
            <a:ln w="12701" cap="flat">
              <a:solidFill>
                <a:srgbClr val="4D6810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nl-NL" sz="1800" b="0" i="0" u="none" strike="noStrike" kern="1200" cap="none" spc="0" baseline="0">
                <a:solidFill>
                  <a:srgbClr val="FFFFFF"/>
                </a:solidFill>
                <a:uFillTx/>
                <a:latin typeface="Tenorite "/>
              </a:endParaRPr>
            </a:p>
          </p:txBody>
        </p:sp>
      </p:grpSp>
      <p:grpSp>
        <p:nvGrpSpPr>
          <p:cNvPr id="68" name="Groep 104">
            <a:extLst>
              <a:ext uri="{FF2B5EF4-FFF2-40B4-BE49-F238E27FC236}">
                <a16:creationId xmlns:a16="http://schemas.microsoft.com/office/drawing/2014/main" id="{88465900-384E-3D06-E672-1386689F7A87}"/>
              </a:ext>
            </a:extLst>
          </p:cNvPr>
          <p:cNvGrpSpPr/>
          <p:nvPr/>
        </p:nvGrpSpPr>
        <p:grpSpPr>
          <a:xfrm>
            <a:off x="2049389" y="2999131"/>
            <a:ext cx="8510120" cy="0"/>
            <a:chOff x="2049389" y="2999131"/>
            <a:chExt cx="8510120" cy="0"/>
          </a:xfrm>
        </p:grpSpPr>
        <p:cxnSp>
          <p:nvCxnSpPr>
            <p:cNvPr id="69" name="Rechte verbindingslijn 105">
              <a:extLst>
                <a:ext uri="{FF2B5EF4-FFF2-40B4-BE49-F238E27FC236}">
                  <a16:creationId xmlns:a16="http://schemas.microsoft.com/office/drawing/2014/main" id="{9579954B-552A-75C8-95DA-EC213256CD08}"/>
                </a:ext>
              </a:extLst>
            </p:cNvPr>
            <p:cNvCxnSpPr/>
            <p:nvPr/>
          </p:nvCxnSpPr>
          <p:spPr>
            <a:xfrm>
              <a:off x="2049389" y="2999131"/>
              <a:ext cx="615309" cy="0"/>
            </a:xfrm>
            <a:prstGeom prst="straightConnector1">
              <a:avLst/>
            </a:prstGeom>
            <a:noFill/>
            <a:ln w="6345" cap="flat">
              <a:solidFill>
                <a:srgbClr val="4D6810"/>
              </a:solidFill>
              <a:prstDash val="solid"/>
              <a:miter/>
            </a:ln>
          </p:spPr>
        </p:cxnSp>
        <p:cxnSp>
          <p:nvCxnSpPr>
            <p:cNvPr id="70" name="Rechte verbindingslijn 106">
              <a:extLst>
                <a:ext uri="{FF2B5EF4-FFF2-40B4-BE49-F238E27FC236}">
                  <a16:creationId xmlns:a16="http://schemas.microsoft.com/office/drawing/2014/main" id="{2D88FDB2-A4B7-45F5-3675-B4D556CDD807}"/>
                </a:ext>
              </a:extLst>
            </p:cNvPr>
            <p:cNvCxnSpPr/>
            <p:nvPr/>
          </p:nvCxnSpPr>
          <p:spPr>
            <a:xfrm>
              <a:off x="2845713" y="2999131"/>
              <a:ext cx="615309" cy="0"/>
            </a:xfrm>
            <a:prstGeom prst="straightConnector1">
              <a:avLst/>
            </a:prstGeom>
            <a:noFill/>
            <a:ln w="6345" cap="flat">
              <a:solidFill>
                <a:srgbClr val="4D6810"/>
              </a:solidFill>
              <a:prstDash val="solid"/>
              <a:miter/>
            </a:ln>
          </p:spPr>
        </p:cxnSp>
        <p:cxnSp>
          <p:nvCxnSpPr>
            <p:cNvPr id="71" name="Rechte verbindingslijn 107">
              <a:extLst>
                <a:ext uri="{FF2B5EF4-FFF2-40B4-BE49-F238E27FC236}">
                  <a16:creationId xmlns:a16="http://schemas.microsoft.com/office/drawing/2014/main" id="{38FEF23A-696E-F086-6F73-926C1EE9B8B8}"/>
                </a:ext>
              </a:extLst>
            </p:cNvPr>
            <p:cNvCxnSpPr/>
            <p:nvPr/>
          </p:nvCxnSpPr>
          <p:spPr>
            <a:xfrm>
              <a:off x="3628348" y="2999131"/>
              <a:ext cx="615309" cy="0"/>
            </a:xfrm>
            <a:prstGeom prst="straightConnector1">
              <a:avLst/>
            </a:prstGeom>
            <a:noFill/>
            <a:ln w="6345" cap="flat">
              <a:solidFill>
                <a:srgbClr val="4D6810"/>
              </a:solidFill>
              <a:prstDash val="solid"/>
              <a:miter/>
            </a:ln>
          </p:spPr>
        </p:cxnSp>
        <p:cxnSp>
          <p:nvCxnSpPr>
            <p:cNvPr id="72" name="Rechte verbindingslijn 108">
              <a:extLst>
                <a:ext uri="{FF2B5EF4-FFF2-40B4-BE49-F238E27FC236}">
                  <a16:creationId xmlns:a16="http://schemas.microsoft.com/office/drawing/2014/main" id="{7107AF0A-FDB2-FF28-C493-58B91BF2DDA0}"/>
                </a:ext>
              </a:extLst>
            </p:cNvPr>
            <p:cNvCxnSpPr/>
            <p:nvPr/>
          </p:nvCxnSpPr>
          <p:spPr>
            <a:xfrm>
              <a:off x="4424671" y="2999131"/>
              <a:ext cx="615309" cy="0"/>
            </a:xfrm>
            <a:prstGeom prst="straightConnector1">
              <a:avLst/>
            </a:prstGeom>
            <a:noFill/>
            <a:ln w="6345" cap="flat">
              <a:solidFill>
                <a:srgbClr val="4D6810"/>
              </a:solidFill>
              <a:prstDash val="solid"/>
              <a:miter/>
            </a:ln>
          </p:spPr>
        </p:cxnSp>
        <p:cxnSp>
          <p:nvCxnSpPr>
            <p:cNvPr id="73" name="Rechte verbindingslijn 109">
              <a:extLst>
                <a:ext uri="{FF2B5EF4-FFF2-40B4-BE49-F238E27FC236}">
                  <a16:creationId xmlns:a16="http://schemas.microsoft.com/office/drawing/2014/main" id="{0192EF64-F7A2-30FE-3B16-E75DAAA3D799}"/>
                </a:ext>
              </a:extLst>
            </p:cNvPr>
            <p:cNvCxnSpPr/>
            <p:nvPr/>
          </p:nvCxnSpPr>
          <p:spPr>
            <a:xfrm>
              <a:off x="5200467" y="2999131"/>
              <a:ext cx="615309" cy="0"/>
            </a:xfrm>
            <a:prstGeom prst="straightConnector1">
              <a:avLst/>
            </a:prstGeom>
            <a:noFill/>
            <a:ln w="6345" cap="flat">
              <a:solidFill>
                <a:srgbClr val="4D6810"/>
              </a:solidFill>
              <a:prstDash val="solid"/>
              <a:miter/>
            </a:ln>
          </p:spPr>
        </p:cxnSp>
        <p:cxnSp>
          <p:nvCxnSpPr>
            <p:cNvPr id="74" name="Rechte verbindingslijn 110">
              <a:extLst>
                <a:ext uri="{FF2B5EF4-FFF2-40B4-BE49-F238E27FC236}">
                  <a16:creationId xmlns:a16="http://schemas.microsoft.com/office/drawing/2014/main" id="{3AE7FFB4-B944-777B-CA00-754A14EB6171}"/>
                </a:ext>
              </a:extLst>
            </p:cNvPr>
            <p:cNvCxnSpPr/>
            <p:nvPr/>
          </p:nvCxnSpPr>
          <p:spPr>
            <a:xfrm>
              <a:off x="5996790" y="2999131"/>
              <a:ext cx="615309" cy="0"/>
            </a:xfrm>
            <a:prstGeom prst="straightConnector1">
              <a:avLst/>
            </a:prstGeom>
            <a:noFill/>
            <a:ln w="6345" cap="flat">
              <a:solidFill>
                <a:srgbClr val="4D6810"/>
              </a:solidFill>
              <a:prstDash val="solid"/>
              <a:miter/>
            </a:ln>
          </p:spPr>
        </p:cxnSp>
        <p:cxnSp>
          <p:nvCxnSpPr>
            <p:cNvPr id="75" name="Rechte verbindingslijn 111">
              <a:extLst>
                <a:ext uri="{FF2B5EF4-FFF2-40B4-BE49-F238E27FC236}">
                  <a16:creationId xmlns:a16="http://schemas.microsoft.com/office/drawing/2014/main" id="{8205A30E-111B-DEFE-4F13-040B0CD9110F}"/>
                </a:ext>
              </a:extLst>
            </p:cNvPr>
            <p:cNvCxnSpPr/>
            <p:nvPr/>
          </p:nvCxnSpPr>
          <p:spPr>
            <a:xfrm>
              <a:off x="6779434" y="2999131"/>
              <a:ext cx="615309" cy="0"/>
            </a:xfrm>
            <a:prstGeom prst="straightConnector1">
              <a:avLst/>
            </a:prstGeom>
            <a:noFill/>
            <a:ln w="6345" cap="flat">
              <a:solidFill>
                <a:srgbClr val="4D6810"/>
              </a:solidFill>
              <a:prstDash val="solid"/>
              <a:miter/>
            </a:ln>
          </p:spPr>
        </p:cxnSp>
        <p:cxnSp>
          <p:nvCxnSpPr>
            <p:cNvPr id="76" name="Rechte verbindingslijn 112">
              <a:extLst>
                <a:ext uri="{FF2B5EF4-FFF2-40B4-BE49-F238E27FC236}">
                  <a16:creationId xmlns:a16="http://schemas.microsoft.com/office/drawing/2014/main" id="{98CA8AE9-5F75-E2BB-ECC4-F53D6649B1FC}"/>
                </a:ext>
              </a:extLst>
            </p:cNvPr>
            <p:cNvCxnSpPr/>
            <p:nvPr/>
          </p:nvCxnSpPr>
          <p:spPr>
            <a:xfrm>
              <a:off x="7575758" y="2999131"/>
              <a:ext cx="615309" cy="0"/>
            </a:xfrm>
            <a:prstGeom prst="straightConnector1">
              <a:avLst/>
            </a:prstGeom>
            <a:noFill/>
            <a:ln w="6345" cap="flat">
              <a:solidFill>
                <a:srgbClr val="4D6810"/>
              </a:solidFill>
              <a:prstDash val="solid"/>
              <a:miter/>
            </a:ln>
          </p:spPr>
        </p:cxnSp>
        <p:cxnSp>
          <p:nvCxnSpPr>
            <p:cNvPr id="77" name="Rechte verbindingslijn 113">
              <a:extLst>
                <a:ext uri="{FF2B5EF4-FFF2-40B4-BE49-F238E27FC236}">
                  <a16:creationId xmlns:a16="http://schemas.microsoft.com/office/drawing/2014/main" id="{ADD1FF12-6EC9-EA75-95EB-ABC70AE95860}"/>
                </a:ext>
              </a:extLst>
            </p:cNvPr>
            <p:cNvCxnSpPr/>
            <p:nvPr/>
          </p:nvCxnSpPr>
          <p:spPr>
            <a:xfrm>
              <a:off x="8358393" y="2999131"/>
              <a:ext cx="615309" cy="0"/>
            </a:xfrm>
            <a:prstGeom prst="straightConnector1">
              <a:avLst/>
            </a:prstGeom>
            <a:noFill/>
            <a:ln w="6345" cap="flat">
              <a:solidFill>
                <a:srgbClr val="4D6810"/>
              </a:solidFill>
              <a:prstDash val="solid"/>
              <a:miter/>
            </a:ln>
          </p:spPr>
        </p:cxnSp>
        <p:cxnSp>
          <p:nvCxnSpPr>
            <p:cNvPr id="78" name="Rechte verbindingslijn 114">
              <a:extLst>
                <a:ext uri="{FF2B5EF4-FFF2-40B4-BE49-F238E27FC236}">
                  <a16:creationId xmlns:a16="http://schemas.microsoft.com/office/drawing/2014/main" id="{876160D7-AC38-4C6F-263C-C914FCBAA561}"/>
                </a:ext>
              </a:extLst>
            </p:cNvPr>
            <p:cNvCxnSpPr/>
            <p:nvPr/>
          </p:nvCxnSpPr>
          <p:spPr>
            <a:xfrm>
              <a:off x="9154716" y="2999131"/>
              <a:ext cx="615309" cy="0"/>
            </a:xfrm>
            <a:prstGeom prst="straightConnector1">
              <a:avLst/>
            </a:prstGeom>
            <a:noFill/>
            <a:ln w="6345" cap="flat">
              <a:solidFill>
                <a:srgbClr val="4D6810"/>
              </a:solidFill>
              <a:prstDash val="solid"/>
              <a:miter/>
            </a:ln>
          </p:spPr>
        </p:cxnSp>
        <p:cxnSp>
          <p:nvCxnSpPr>
            <p:cNvPr id="79" name="Rechte verbindingslijn 115">
              <a:extLst>
                <a:ext uri="{FF2B5EF4-FFF2-40B4-BE49-F238E27FC236}">
                  <a16:creationId xmlns:a16="http://schemas.microsoft.com/office/drawing/2014/main" id="{F5CD3145-193B-4F58-87F0-9D483961779D}"/>
                </a:ext>
              </a:extLst>
            </p:cNvPr>
            <p:cNvCxnSpPr/>
            <p:nvPr/>
          </p:nvCxnSpPr>
          <p:spPr>
            <a:xfrm>
              <a:off x="9944200" y="2999131"/>
              <a:ext cx="615309" cy="0"/>
            </a:xfrm>
            <a:prstGeom prst="straightConnector1">
              <a:avLst/>
            </a:prstGeom>
            <a:noFill/>
            <a:ln w="6345" cap="flat">
              <a:solidFill>
                <a:srgbClr val="4D6810"/>
              </a:solidFill>
              <a:prstDash val="solid"/>
              <a:miter/>
            </a:ln>
          </p:spPr>
        </p:cxnSp>
      </p:grpSp>
      <p:grpSp>
        <p:nvGrpSpPr>
          <p:cNvPr id="80" name="Groep 133">
            <a:extLst>
              <a:ext uri="{FF2B5EF4-FFF2-40B4-BE49-F238E27FC236}">
                <a16:creationId xmlns:a16="http://schemas.microsoft.com/office/drawing/2014/main" id="{BAEAA183-EF82-11CE-6F10-D008A0CBB1D1}"/>
              </a:ext>
            </a:extLst>
          </p:cNvPr>
          <p:cNvGrpSpPr/>
          <p:nvPr/>
        </p:nvGrpSpPr>
        <p:grpSpPr>
          <a:xfrm>
            <a:off x="1872910" y="2903402"/>
            <a:ext cx="8858469" cy="174174"/>
            <a:chOff x="1872910" y="2903402"/>
            <a:chExt cx="8858469" cy="174174"/>
          </a:xfrm>
        </p:grpSpPr>
        <p:sp>
          <p:nvSpPr>
            <p:cNvPr id="81" name="Oval 234">
              <a:extLst>
                <a:ext uri="{FF2B5EF4-FFF2-40B4-BE49-F238E27FC236}">
                  <a16:creationId xmlns:a16="http://schemas.microsoft.com/office/drawing/2014/main" id="{05A740F3-B5FD-E72D-8B53-082DA23BB370}"/>
                </a:ext>
              </a:extLst>
            </p:cNvPr>
            <p:cNvSpPr/>
            <p:nvPr/>
          </p:nvSpPr>
          <p:spPr>
            <a:xfrm>
              <a:off x="1872910" y="2903402"/>
              <a:ext cx="174174" cy="174174"/>
            </a:xfrm>
            <a:prstGeom prst="rect">
              <a:avLst/>
            </a:prstGeom>
            <a:noFill/>
            <a:ln w="12701" cap="flat">
              <a:solidFill>
                <a:srgbClr val="4D6810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nl-NL" sz="1800" b="0" i="0" u="none" strike="noStrike" kern="1200" cap="none" spc="0" baseline="0">
                <a:solidFill>
                  <a:srgbClr val="FFFFFF"/>
                </a:solidFill>
                <a:uFillTx/>
                <a:latin typeface="Tenorite "/>
              </a:endParaRPr>
            </a:p>
          </p:txBody>
        </p:sp>
        <p:sp>
          <p:nvSpPr>
            <p:cNvPr id="82" name="Oval 236">
              <a:extLst>
                <a:ext uri="{FF2B5EF4-FFF2-40B4-BE49-F238E27FC236}">
                  <a16:creationId xmlns:a16="http://schemas.microsoft.com/office/drawing/2014/main" id="{6640222A-4B53-CF0B-F5FE-6E2421B404E9}"/>
                </a:ext>
              </a:extLst>
            </p:cNvPr>
            <p:cNvSpPr/>
            <p:nvPr/>
          </p:nvSpPr>
          <p:spPr>
            <a:xfrm>
              <a:off x="2662394" y="2903402"/>
              <a:ext cx="174174" cy="174174"/>
            </a:xfrm>
            <a:prstGeom prst="rect">
              <a:avLst/>
            </a:prstGeom>
            <a:solidFill>
              <a:srgbClr val="4D6810"/>
            </a:solidFill>
            <a:ln w="12701" cap="flat">
              <a:solidFill>
                <a:srgbClr val="4D6810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nl-NL" sz="1800" b="0" i="0" u="none" strike="noStrike" kern="1200" cap="none" spc="0" baseline="0">
                <a:solidFill>
                  <a:srgbClr val="FFFFFF"/>
                </a:solidFill>
                <a:uFillTx/>
                <a:latin typeface="Tenorite "/>
              </a:endParaRPr>
            </a:p>
          </p:txBody>
        </p:sp>
        <p:sp>
          <p:nvSpPr>
            <p:cNvPr id="83" name="Oval 238">
              <a:extLst>
                <a:ext uri="{FF2B5EF4-FFF2-40B4-BE49-F238E27FC236}">
                  <a16:creationId xmlns:a16="http://schemas.microsoft.com/office/drawing/2014/main" id="{CBC39F2C-B9F2-3616-115C-2C5374CD1120}"/>
                </a:ext>
              </a:extLst>
            </p:cNvPr>
            <p:cNvSpPr/>
            <p:nvPr/>
          </p:nvSpPr>
          <p:spPr>
            <a:xfrm>
              <a:off x="3451869" y="2903402"/>
              <a:ext cx="174174" cy="174174"/>
            </a:xfrm>
            <a:prstGeom prst="rect">
              <a:avLst/>
            </a:prstGeom>
            <a:noFill/>
            <a:ln w="12701" cap="flat">
              <a:solidFill>
                <a:srgbClr val="4D6810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nl-NL" sz="1800" b="0" i="0" u="none" strike="noStrike" kern="1200" cap="none" spc="0" baseline="0">
                <a:solidFill>
                  <a:srgbClr val="FFFFFF"/>
                </a:solidFill>
                <a:uFillTx/>
                <a:latin typeface="Tenorite "/>
              </a:endParaRPr>
            </a:p>
          </p:txBody>
        </p:sp>
        <p:sp>
          <p:nvSpPr>
            <p:cNvPr id="84" name="Oval 240">
              <a:extLst>
                <a:ext uri="{FF2B5EF4-FFF2-40B4-BE49-F238E27FC236}">
                  <a16:creationId xmlns:a16="http://schemas.microsoft.com/office/drawing/2014/main" id="{5119A400-E9EB-018E-D27B-F63920286E2D}"/>
                </a:ext>
              </a:extLst>
            </p:cNvPr>
            <p:cNvSpPr/>
            <p:nvPr/>
          </p:nvSpPr>
          <p:spPr>
            <a:xfrm>
              <a:off x="4241352" y="2903402"/>
              <a:ext cx="174174" cy="174174"/>
            </a:xfrm>
            <a:prstGeom prst="rect">
              <a:avLst/>
            </a:prstGeom>
            <a:noFill/>
            <a:ln w="12701" cap="flat">
              <a:solidFill>
                <a:srgbClr val="4D6810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nl-NL" sz="1800" b="0" i="0" u="none" strike="noStrike" kern="1200" cap="none" spc="0" baseline="0">
                <a:solidFill>
                  <a:srgbClr val="FFFFFF"/>
                </a:solidFill>
                <a:uFillTx/>
                <a:latin typeface="Tenorite "/>
              </a:endParaRPr>
            </a:p>
          </p:txBody>
        </p:sp>
        <p:sp>
          <p:nvSpPr>
            <p:cNvPr id="85" name="Oval 242">
              <a:extLst>
                <a:ext uri="{FF2B5EF4-FFF2-40B4-BE49-F238E27FC236}">
                  <a16:creationId xmlns:a16="http://schemas.microsoft.com/office/drawing/2014/main" id="{D1454CC1-592F-7FA1-FA15-BB5006153C09}"/>
                </a:ext>
              </a:extLst>
            </p:cNvPr>
            <p:cNvSpPr/>
            <p:nvPr/>
          </p:nvSpPr>
          <p:spPr>
            <a:xfrm>
              <a:off x="5030836" y="2903402"/>
              <a:ext cx="174174" cy="174174"/>
            </a:xfrm>
            <a:prstGeom prst="rect">
              <a:avLst/>
            </a:prstGeom>
            <a:solidFill>
              <a:srgbClr val="4D6810"/>
            </a:solidFill>
            <a:ln w="12701" cap="flat">
              <a:solidFill>
                <a:srgbClr val="4D6810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nl-NL" sz="1800" b="0" i="0" u="none" strike="noStrike" kern="1200" cap="none" spc="0" baseline="0">
                <a:solidFill>
                  <a:srgbClr val="FFFFFF"/>
                </a:solidFill>
                <a:uFillTx/>
                <a:latin typeface="Tenorite "/>
              </a:endParaRPr>
            </a:p>
          </p:txBody>
        </p:sp>
        <p:sp>
          <p:nvSpPr>
            <p:cNvPr id="86" name="Oval 244">
              <a:extLst>
                <a:ext uri="{FF2B5EF4-FFF2-40B4-BE49-F238E27FC236}">
                  <a16:creationId xmlns:a16="http://schemas.microsoft.com/office/drawing/2014/main" id="{B910A9A7-16CC-5E83-A31B-B8A80168508A}"/>
                </a:ext>
              </a:extLst>
            </p:cNvPr>
            <p:cNvSpPr/>
            <p:nvPr/>
          </p:nvSpPr>
          <p:spPr>
            <a:xfrm>
              <a:off x="5820311" y="2903402"/>
              <a:ext cx="174174" cy="174174"/>
            </a:xfrm>
            <a:prstGeom prst="rect">
              <a:avLst/>
            </a:prstGeom>
            <a:noFill/>
            <a:ln w="12701" cap="flat">
              <a:solidFill>
                <a:srgbClr val="4D6810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nl-NL" sz="1800" b="0" i="0" u="none" strike="noStrike" kern="1200" cap="none" spc="0" baseline="0">
                <a:solidFill>
                  <a:srgbClr val="FFFFFF"/>
                </a:solidFill>
                <a:uFillTx/>
                <a:latin typeface="Tenorite "/>
              </a:endParaRPr>
            </a:p>
          </p:txBody>
        </p:sp>
        <p:sp>
          <p:nvSpPr>
            <p:cNvPr id="87" name="Oval 246">
              <a:extLst>
                <a:ext uri="{FF2B5EF4-FFF2-40B4-BE49-F238E27FC236}">
                  <a16:creationId xmlns:a16="http://schemas.microsoft.com/office/drawing/2014/main" id="{73A40818-2E7E-3898-0207-3DEF9D4ED6FB}"/>
                </a:ext>
              </a:extLst>
            </p:cNvPr>
            <p:cNvSpPr/>
            <p:nvPr/>
          </p:nvSpPr>
          <p:spPr>
            <a:xfrm>
              <a:off x="6609795" y="2903402"/>
              <a:ext cx="174174" cy="174174"/>
            </a:xfrm>
            <a:prstGeom prst="rect">
              <a:avLst/>
            </a:prstGeom>
            <a:noFill/>
            <a:ln w="12701" cap="flat">
              <a:solidFill>
                <a:srgbClr val="4D6810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nl-NL" sz="1800" b="0" i="0" u="none" strike="noStrike" kern="1200" cap="none" spc="0" baseline="0">
                <a:solidFill>
                  <a:srgbClr val="FFFFFF"/>
                </a:solidFill>
                <a:uFillTx/>
                <a:latin typeface="Tenorite "/>
              </a:endParaRPr>
            </a:p>
          </p:txBody>
        </p:sp>
        <p:sp>
          <p:nvSpPr>
            <p:cNvPr id="88" name="Oval 248">
              <a:extLst>
                <a:ext uri="{FF2B5EF4-FFF2-40B4-BE49-F238E27FC236}">
                  <a16:creationId xmlns:a16="http://schemas.microsoft.com/office/drawing/2014/main" id="{7FE939B0-BB5A-13DE-ADD3-C5DA41C411E9}"/>
                </a:ext>
              </a:extLst>
            </p:cNvPr>
            <p:cNvSpPr/>
            <p:nvPr/>
          </p:nvSpPr>
          <p:spPr>
            <a:xfrm>
              <a:off x="7399279" y="2903402"/>
              <a:ext cx="174174" cy="174174"/>
            </a:xfrm>
            <a:prstGeom prst="rect">
              <a:avLst/>
            </a:prstGeom>
            <a:noFill/>
            <a:ln w="12701" cap="flat">
              <a:solidFill>
                <a:srgbClr val="4D6810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nl-NL" sz="1800" b="0" i="0" u="none" strike="noStrike" kern="1200" cap="none" spc="0" baseline="0">
                <a:solidFill>
                  <a:srgbClr val="FFFFFF"/>
                </a:solidFill>
                <a:uFillTx/>
                <a:latin typeface="Tenorite "/>
              </a:endParaRPr>
            </a:p>
          </p:txBody>
        </p:sp>
        <p:sp>
          <p:nvSpPr>
            <p:cNvPr id="89" name="Oval 250">
              <a:extLst>
                <a:ext uri="{FF2B5EF4-FFF2-40B4-BE49-F238E27FC236}">
                  <a16:creationId xmlns:a16="http://schemas.microsoft.com/office/drawing/2014/main" id="{B186E69E-CFCE-FE07-0C37-83F5BAA1C413}"/>
                </a:ext>
              </a:extLst>
            </p:cNvPr>
            <p:cNvSpPr/>
            <p:nvPr/>
          </p:nvSpPr>
          <p:spPr>
            <a:xfrm>
              <a:off x="8188753" y="2903402"/>
              <a:ext cx="174174" cy="174174"/>
            </a:xfrm>
            <a:prstGeom prst="rect">
              <a:avLst/>
            </a:prstGeom>
            <a:noFill/>
            <a:ln w="12701" cap="flat">
              <a:solidFill>
                <a:srgbClr val="4D6810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nl-NL" sz="1800" b="0" i="0" u="none" strike="noStrike" kern="1200" cap="none" spc="0" baseline="0">
                <a:solidFill>
                  <a:srgbClr val="FFFFFF"/>
                </a:solidFill>
                <a:uFillTx/>
                <a:latin typeface="Tenorite "/>
              </a:endParaRPr>
            </a:p>
          </p:txBody>
        </p:sp>
        <p:sp>
          <p:nvSpPr>
            <p:cNvPr id="90" name="Oval 252">
              <a:extLst>
                <a:ext uri="{FF2B5EF4-FFF2-40B4-BE49-F238E27FC236}">
                  <a16:creationId xmlns:a16="http://schemas.microsoft.com/office/drawing/2014/main" id="{B5954932-29FB-C1C8-1D92-6DEE107A3E2E}"/>
                </a:ext>
              </a:extLst>
            </p:cNvPr>
            <p:cNvSpPr/>
            <p:nvPr/>
          </p:nvSpPr>
          <p:spPr>
            <a:xfrm>
              <a:off x="8978237" y="2903402"/>
              <a:ext cx="174174" cy="174174"/>
            </a:xfrm>
            <a:prstGeom prst="rect">
              <a:avLst/>
            </a:prstGeom>
            <a:solidFill>
              <a:srgbClr val="4D6810"/>
            </a:solidFill>
            <a:ln w="12701" cap="flat">
              <a:solidFill>
                <a:srgbClr val="4D6810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nl-NL" sz="1800" b="0" i="0" u="none" strike="noStrike" kern="1200" cap="none" spc="0" baseline="0">
                <a:solidFill>
                  <a:srgbClr val="FFFFFF"/>
                </a:solidFill>
                <a:uFillTx/>
                <a:latin typeface="Tenorite "/>
              </a:endParaRPr>
            </a:p>
          </p:txBody>
        </p:sp>
        <p:sp>
          <p:nvSpPr>
            <p:cNvPr id="91" name="Oval 254">
              <a:extLst>
                <a:ext uri="{FF2B5EF4-FFF2-40B4-BE49-F238E27FC236}">
                  <a16:creationId xmlns:a16="http://schemas.microsoft.com/office/drawing/2014/main" id="{044FB9E7-6741-5784-4ADE-875CD18A2E7F}"/>
                </a:ext>
              </a:extLst>
            </p:cNvPr>
            <p:cNvSpPr/>
            <p:nvPr/>
          </p:nvSpPr>
          <p:spPr>
            <a:xfrm>
              <a:off x="9767721" y="2903402"/>
              <a:ext cx="174174" cy="174174"/>
            </a:xfrm>
            <a:prstGeom prst="rect">
              <a:avLst/>
            </a:prstGeom>
            <a:noFill/>
            <a:ln w="12701" cap="flat">
              <a:solidFill>
                <a:srgbClr val="4D6810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nl-NL" sz="1800" b="0" i="0" u="none" strike="noStrike" kern="1200" cap="none" spc="0" baseline="0">
                <a:solidFill>
                  <a:srgbClr val="FFFFFF"/>
                </a:solidFill>
                <a:uFillTx/>
                <a:latin typeface="Tenorite "/>
              </a:endParaRPr>
            </a:p>
          </p:txBody>
        </p:sp>
        <p:sp>
          <p:nvSpPr>
            <p:cNvPr id="92" name="Oval 256">
              <a:extLst>
                <a:ext uri="{FF2B5EF4-FFF2-40B4-BE49-F238E27FC236}">
                  <a16:creationId xmlns:a16="http://schemas.microsoft.com/office/drawing/2014/main" id="{890D8906-AB51-F6A0-94E8-A4993D6D19B2}"/>
                </a:ext>
              </a:extLst>
            </p:cNvPr>
            <p:cNvSpPr/>
            <p:nvPr/>
          </p:nvSpPr>
          <p:spPr>
            <a:xfrm>
              <a:off x="10557205" y="2903402"/>
              <a:ext cx="174174" cy="174174"/>
            </a:xfrm>
            <a:prstGeom prst="rect">
              <a:avLst/>
            </a:prstGeom>
            <a:noFill/>
            <a:ln w="12701" cap="flat">
              <a:solidFill>
                <a:srgbClr val="4D6810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nl-NL" sz="1800" b="0" i="0" u="none" strike="noStrike" kern="1200" cap="none" spc="0" baseline="0">
                <a:solidFill>
                  <a:srgbClr val="FFFFFF"/>
                </a:solidFill>
                <a:uFillTx/>
                <a:latin typeface="Tenorite "/>
              </a:endParaRPr>
            </a:p>
          </p:txBody>
        </p:sp>
      </p:grpSp>
      <p:pic>
        <p:nvPicPr>
          <p:cNvPr id="93" name="Afbeelding 158">
            <a:extLst>
              <a:ext uri="{FF2B5EF4-FFF2-40B4-BE49-F238E27FC236}">
                <a16:creationId xmlns:a16="http://schemas.microsoft.com/office/drawing/2014/main" id="{4A66C85D-D842-A038-27AA-263A64409C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6237131"/>
            <a:ext cx="12191996" cy="620868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94" name="Tijdelijke aanduiding voor datum 2">
            <a:extLst>
              <a:ext uri="{FF2B5EF4-FFF2-40B4-BE49-F238E27FC236}">
                <a16:creationId xmlns:a16="http://schemas.microsoft.com/office/drawing/2014/main" id="{775DAA21-98C7-28A6-2D43-95924642DEA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nl-NL"/>
              <a:t>20XX</a:t>
            </a:r>
          </a:p>
        </p:txBody>
      </p:sp>
      <p:sp>
        <p:nvSpPr>
          <p:cNvPr id="95" name="Tijdelijke aanduiding voor voettekst 3">
            <a:extLst>
              <a:ext uri="{FF2B5EF4-FFF2-40B4-BE49-F238E27FC236}">
                <a16:creationId xmlns:a16="http://schemas.microsoft.com/office/drawing/2014/main" id="{DFAC0792-8D3D-5364-5D5C-8A6AABDEAC6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nl-NL"/>
              <a:t>Verkooppresentatie</a:t>
            </a:r>
          </a:p>
        </p:txBody>
      </p:sp>
      <p:sp>
        <p:nvSpPr>
          <p:cNvPr id="96" name="Tijdelijke aanduiding voor dianummer 4">
            <a:extLst>
              <a:ext uri="{FF2B5EF4-FFF2-40B4-BE49-F238E27FC236}">
                <a16:creationId xmlns:a16="http://schemas.microsoft.com/office/drawing/2014/main" id="{7E889A53-70F1-1AE4-A426-5A0DE954CDF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B089F45F-4F27-6745-87A0-EA463F0E3CCB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98898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inancie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B3AA72-40EA-7E33-D5A4-2538B5E2A39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19732" y="317735"/>
            <a:ext cx="4114800" cy="62392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fontAlgn="auto">
              <a:spcBef>
                <a:spcPts val="0"/>
              </a:spcBef>
              <a:spcAft>
                <a:spcPts val="0"/>
              </a:spcAft>
              <a:tabLst/>
              <a:defRPr lang="nl-NL" sz="2400" b="0" i="0" u="none" strike="noStrike" cap="all" spc="100" baseline="0">
                <a:solidFill>
                  <a:srgbClr val="44546A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Klik om titel toe te voegen</a:t>
            </a:r>
          </a:p>
        </p:txBody>
      </p:sp>
      <p:sp>
        <p:nvSpPr>
          <p:cNvPr id="3" name="Tijdelijke aanduiding voor inhoud 9">
            <a:extLst>
              <a:ext uri="{FF2B5EF4-FFF2-40B4-BE49-F238E27FC236}">
                <a16:creationId xmlns:a16="http://schemas.microsoft.com/office/drawing/2014/main" id="{18ACEC0E-D728-F6C3-D686-3B83FC6E6B74}"/>
              </a:ext>
            </a:extLst>
          </p:cNvPr>
          <p:cNvSpPr txBox="1">
            <a:spLocks noGrp="1"/>
          </p:cNvSpPr>
          <p:nvPr>
            <p:ph sz="quarter" idx="4294967295"/>
          </p:nvPr>
        </p:nvSpPr>
        <p:spPr>
          <a:xfrm>
            <a:off x="914400" y="905859"/>
            <a:ext cx="5759448" cy="504726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fontAlgn="auto">
              <a:spcAft>
                <a:spcPts val="0"/>
              </a:spcAft>
              <a:buNone/>
              <a:tabLst/>
              <a:defRPr lang="nl-NL" sz="1800" b="0" i="0" u="none" strike="noStrike" cap="all" spc="0" baseline="0">
                <a:solidFill>
                  <a:srgbClr val="4D681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inhoud toe te voegen</a:t>
            </a:r>
          </a:p>
        </p:txBody>
      </p:sp>
      <p:sp>
        <p:nvSpPr>
          <p:cNvPr id="4" name="Tijdelijke aanduiding voor datum 2">
            <a:extLst>
              <a:ext uri="{FF2B5EF4-FFF2-40B4-BE49-F238E27FC236}">
                <a16:creationId xmlns:a16="http://schemas.microsoft.com/office/drawing/2014/main" id="{535EB0B0-2C4C-AD45-459A-3BD229CF614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20XX</a:t>
            </a:r>
          </a:p>
        </p:txBody>
      </p:sp>
      <p:sp>
        <p:nvSpPr>
          <p:cNvPr id="5" name="Tijdelijke aanduiding voor voettekst 3">
            <a:extLst>
              <a:ext uri="{FF2B5EF4-FFF2-40B4-BE49-F238E27FC236}">
                <a16:creationId xmlns:a16="http://schemas.microsoft.com/office/drawing/2014/main" id="{0CC1CB63-5170-5088-74F4-6E127FD179D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Verkooppresentatie</a:t>
            </a:r>
          </a:p>
        </p:txBody>
      </p:sp>
      <p:sp>
        <p:nvSpPr>
          <p:cNvPr id="6" name="Tijdelijke aanduiding voor afbeelding 8">
            <a:extLst>
              <a:ext uri="{FF2B5EF4-FFF2-40B4-BE49-F238E27FC236}">
                <a16:creationId xmlns:a16="http://schemas.microsoft.com/office/drawing/2014/main" id="{BF22B02C-E6F7-B074-6997-4C5BEEEB8FF1}"/>
              </a:ext>
            </a:extLst>
          </p:cNvPr>
          <p:cNvSpPr txBox="1">
            <a:spLocks noGrp="1"/>
          </p:cNvSpPr>
          <p:nvPr>
            <p:ph type="pic" sz="quarter" idx="4294967295"/>
          </p:nvPr>
        </p:nvSpPr>
        <p:spPr>
          <a:xfrm>
            <a:off x="7598225" y="0"/>
            <a:ext cx="4593771" cy="6858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foto toe te voegen</a:t>
            </a:r>
          </a:p>
        </p:txBody>
      </p:sp>
      <p:sp>
        <p:nvSpPr>
          <p:cNvPr id="7" name="Tijdelijke aanduiding voor dianummer 4">
            <a:extLst>
              <a:ext uri="{FF2B5EF4-FFF2-40B4-BE49-F238E27FC236}">
                <a16:creationId xmlns:a16="http://schemas.microsoft.com/office/drawing/2014/main" id="{FDA8BE6F-E1C4-A1AF-F5CA-EDDD689D5C9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dist="38096" dir="2700000">
                    <a:srgbClr val="000000"/>
                  </a:outerShdw>
                </a:effectLst>
              </a:defRPr>
            </a:lvl1pPr>
          </a:lstStyle>
          <a:p>
            <a:pPr lvl="0"/>
            <a:fld id="{667F131F-258D-F047-B04F-DA118E8AFEB8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91491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s team van vi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34">
            <a:extLst>
              <a:ext uri="{FF2B5EF4-FFF2-40B4-BE49-F238E27FC236}">
                <a16:creationId xmlns:a16="http://schemas.microsoft.com/office/drawing/2014/main" id="{704ACC24-F8F6-FDBE-26D0-EAE35932C5BF}"/>
              </a:ext>
            </a:extLst>
          </p:cNvPr>
          <p:cNvSpPr/>
          <p:nvPr/>
        </p:nvSpPr>
        <p:spPr>
          <a:xfrm>
            <a:off x="0" y="4354290"/>
            <a:ext cx="12191996" cy="2503709"/>
          </a:xfrm>
          <a:prstGeom prst="rect">
            <a:avLst/>
          </a:prstGeom>
          <a:solidFill>
            <a:srgbClr val="9ACF21">
              <a:alpha val="1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Tenorite "/>
            </a:endParaRP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87201B3F-77E9-4762-E1DA-3024F7CB655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38603" y="544287"/>
            <a:ext cx="4114800" cy="74793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fontAlgn="auto">
              <a:spcBef>
                <a:spcPts val="0"/>
              </a:spcBef>
              <a:spcAft>
                <a:spcPts val="0"/>
              </a:spcAft>
              <a:tabLst/>
              <a:defRPr lang="nl-NL" sz="2400" b="0" i="0" u="none" strike="noStrike" cap="all" spc="100" baseline="0">
                <a:solidFill>
                  <a:srgbClr val="476977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Klik om titel toe te voegen</a:t>
            </a:r>
          </a:p>
        </p:txBody>
      </p:sp>
      <p:sp>
        <p:nvSpPr>
          <p:cNvPr id="4" name="Tijdelijke aanduiding voor afbeelding 9">
            <a:extLst>
              <a:ext uri="{FF2B5EF4-FFF2-40B4-BE49-F238E27FC236}">
                <a16:creationId xmlns:a16="http://schemas.microsoft.com/office/drawing/2014/main" id="{47ACB32D-AE9B-385B-C431-4C57072A9CA4}"/>
              </a:ext>
            </a:extLst>
          </p:cNvPr>
          <p:cNvSpPr txBox="1">
            <a:spLocks noGrp="1"/>
          </p:cNvSpPr>
          <p:nvPr>
            <p:ph type="pic" sz="quarter" idx="4294967295"/>
          </p:nvPr>
        </p:nvSpPr>
        <p:spPr>
          <a:xfrm>
            <a:off x="897730" y="2427896"/>
            <a:ext cx="2099700" cy="211522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foto toe te voegen</a:t>
            </a:r>
          </a:p>
        </p:txBody>
      </p:sp>
      <p:sp>
        <p:nvSpPr>
          <p:cNvPr id="5" name="Tijdelijke aanduiding voor tekst 10">
            <a:extLst>
              <a:ext uri="{FF2B5EF4-FFF2-40B4-BE49-F238E27FC236}">
                <a16:creationId xmlns:a16="http://schemas.microsoft.com/office/drawing/2014/main" id="{6E1385D8-A5E4-54FC-BE11-15C83C4F17B3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703731" y="4731114"/>
            <a:ext cx="2487707" cy="53139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sz="1800" b="0" i="0" u="none" strike="noStrike" cap="all" spc="100" baseline="0">
                <a:solidFill>
                  <a:srgbClr val="354022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Naam toevoegen</a:t>
            </a:r>
          </a:p>
        </p:txBody>
      </p:sp>
      <p:sp>
        <p:nvSpPr>
          <p:cNvPr id="6" name="Tijdelijke aanduiding voor tekst 10">
            <a:extLst>
              <a:ext uri="{FF2B5EF4-FFF2-40B4-BE49-F238E27FC236}">
                <a16:creationId xmlns:a16="http://schemas.microsoft.com/office/drawing/2014/main" id="{68D24177-7532-C5B4-8163-7AC7BEC75B97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703731" y="5199753"/>
            <a:ext cx="2487707" cy="53139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sz="1400" b="0" i="0" u="none" strike="noStrike" cap="none" spc="10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Titel toevoegen</a:t>
            </a:r>
          </a:p>
        </p:txBody>
      </p:sp>
      <p:sp>
        <p:nvSpPr>
          <p:cNvPr id="7" name="Rechthoek 16">
            <a:extLst>
              <a:ext uri="{FF2B5EF4-FFF2-40B4-BE49-F238E27FC236}">
                <a16:creationId xmlns:a16="http://schemas.microsoft.com/office/drawing/2014/main" id="{01840702-F723-E616-F3F1-8EDE9EE98814}"/>
              </a:ext>
            </a:extLst>
          </p:cNvPr>
          <p:cNvSpPr/>
          <p:nvPr/>
        </p:nvSpPr>
        <p:spPr>
          <a:xfrm>
            <a:off x="703731" y="2239914"/>
            <a:ext cx="2487707" cy="2491200"/>
          </a:xfrm>
          <a:prstGeom prst="rect">
            <a:avLst/>
          </a:prstGeom>
          <a:noFill/>
          <a:ln w="28575" cap="flat">
            <a:solidFill>
              <a:srgbClr val="AABE83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Tenorite "/>
            </a:endParaRPr>
          </a:p>
        </p:txBody>
      </p:sp>
      <p:sp>
        <p:nvSpPr>
          <p:cNvPr id="8" name="Tijdelijke aanduiding voor afbeelding 9">
            <a:extLst>
              <a:ext uri="{FF2B5EF4-FFF2-40B4-BE49-F238E27FC236}">
                <a16:creationId xmlns:a16="http://schemas.microsoft.com/office/drawing/2014/main" id="{749B774F-1F7D-AB5C-FBF3-DC0F1D2A9A67}"/>
              </a:ext>
            </a:extLst>
          </p:cNvPr>
          <p:cNvSpPr txBox="1">
            <a:spLocks noGrp="1"/>
          </p:cNvSpPr>
          <p:nvPr>
            <p:ph type="pic" sz="quarter" idx="4294967295"/>
          </p:nvPr>
        </p:nvSpPr>
        <p:spPr>
          <a:xfrm>
            <a:off x="3667822" y="2427896"/>
            <a:ext cx="2099700" cy="211522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foto toe te voegen</a:t>
            </a:r>
          </a:p>
        </p:txBody>
      </p:sp>
      <p:sp>
        <p:nvSpPr>
          <p:cNvPr id="9" name="Rechthoek 18">
            <a:extLst>
              <a:ext uri="{FF2B5EF4-FFF2-40B4-BE49-F238E27FC236}">
                <a16:creationId xmlns:a16="http://schemas.microsoft.com/office/drawing/2014/main" id="{8FF68787-83E1-BDDA-2CBD-16E1921AA2F8}"/>
              </a:ext>
            </a:extLst>
          </p:cNvPr>
          <p:cNvSpPr/>
          <p:nvPr/>
        </p:nvSpPr>
        <p:spPr>
          <a:xfrm>
            <a:off x="3473823" y="2239914"/>
            <a:ext cx="2487707" cy="2491200"/>
          </a:xfrm>
          <a:prstGeom prst="rect">
            <a:avLst/>
          </a:prstGeom>
          <a:noFill/>
          <a:ln w="28575" cap="flat">
            <a:solidFill>
              <a:srgbClr val="AABE83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Tenorite "/>
            </a:endParaRPr>
          </a:p>
        </p:txBody>
      </p:sp>
      <p:sp>
        <p:nvSpPr>
          <p:cNvPr id="10" name="Tijdelijke aanduiding voor tekst 10">
            <a:extLst>
              <a:ext uri="{FF2B5EF4-FFF2-40B4-BE49-F238E27FC236}">
                <a16:creationId xmlns:a16="http://schemas.microsoft.com/office/drawing/2014/main" id="{CB68D9DB-2060-5916-2574-DD25B1036DD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3473823" y="4731114"/>
            <a:ext cx="2487707" cy="53139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sz="1800" b="0" i="0" u="none" strike="noStrike" cap="all" spc="100" baseline="0">
                <a:solidFill>
                  <a:srgbClr val="354022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Naam toevoegen</a:t>
            </a:r>
          </a:p>
        </p:txBody>
      </p:sp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924AB599-7A54-D0EF-9B9E-AF0EC6ACF5E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3473823" y="5199753"/>
            <a:ext cx="2487707" cy="53139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sz="1400" b="0" i="0" u="none" strike="noStrike" cap="none" spc="10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Titel toevoegen</a:t>
            </a:r>
          </a:p>
        </p:txBody>
      </p:sp>
      <p:sp>
        <p:nvSpPr>
          <p:cNvPr id="12" name="Tijdelijke aanduiding voor afbeelding 9">
            <a:extLst>
              <a:ext uri="{FF2B5EF4-FFF2-40B4-BE49-F238E27FC236}">
                <a16:creationId xmlns:a16="http://schemas.microsoft.com/office/drawing/2014/main" id="{89C86436-0363-019D-C89E-7C913C207A7A}"/>
              </a:ext>
            </a:extLst>
          </p:cNvPr>
          <p:cNvSpPr txBox="1">
            <a:spLocks noGrp="1"/>
          </p:cNvSpPr>
          <p:nvPr>
            <p:ph type="pic" sz="quarter" idx="4294967295"/>
          </p:nvPr>
        </p:nvSpPr>
        <p:spPr>
          <a:xfrm>
            <a:off x="6437924" y="2427896"/>
            <a:ext cx="2099700" cy="211522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foto toe te voegen</a:t>
            </a:r>
          </a:p>
        </p:txBody>
      </p:sp>
      <p:sp>
        <p:nvSpPr>
          <p:cNvPr id="13" name="Rechthoek 20">
            <a:extLst>
              <a:ext uri="{FF2B5EF4-FFF2-40B4-BE49-F238E27FC236}">
                <a16:creationId xmlns:a16="http://schemas.microsoft.com/office/drawing/2014/main" id="{86656EB2-CBFE-40C8-6420-4F32F2EEF827}"/>
              </a:ext>
            </a:extLst>
          </p:cNvPr>
          <p:cNvSpPr/>
          <p:nvPr/>
        </p:nvSpPr>
        <p:spPr>
          <a:xfrm>
            <a:off x="6243916" y="2239914"/>
            <a:ext cx="2487707" cy="2491200"/>
          </a:xfrm>
          <a:prstGeom prst="rect">
            <a:avLst/>
          </a:prstGeom>
          <a:noFill/>
          <a:ln w="28575" cap="flat">
            <a:solidFill>
              <a:srgbClr val="AABE83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Tenorite "/>
            </a:endParaRPr>
          </a:p>
        </p:txBody>
      </p:sp>
      <p:sp>
        <p:nvSpPr>
          <p:cNvPr id="14" name="Rechthoek 24">
            <a:extLst>
              <a:ext uri="{FF2B5EF4-FFF2-40B4-BE49-F238E27FC236}">
                <a16:creationId xmlns:a16="http://schemas.microsoft.com/office/drawing/2014/main" id="{3E8943C2-DA52-9346-30DE-BA82716A19BF}"/>
              </a:ext>
            </a:extLst>
          </p:cNvPr>
          <p:cNvSpPr/>
          <p:nvPr/>
        </p:nvSpPr>
        <p:spPr>
          <a:xfrm>
            <a:off x="9014018" y="2239914"/>
            <a:ext cx="2487707" cy="2491200"/>
          </a:xfrm>
          <a:prstGeom prst="rect">
            <a:avLst/>
          </a:prstGeom>
          <a:noFill/>
          <a:ln w="28575" cap="flat">
            <a:solidFill>
              <a:srgbClr val="AABE83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Tenorite "/>
            </a:endParaRPr>
          </a:p>
        </p:txBody>
      </p:sp>
      <p:sp>
        <p:nvSpPr>
          <p:cNvPr id="15" name="Tijdelijke aanduiding voor tekst 10">
            <a:extLst>
              <a:ext uri="{FF2B5EF4-FFF2-40B4-BE49-F238E27FC236}">
                <a16:creationId xmlns:a16="http://schemas.microsoft.com/office/drawing/2014/main" id="{3564FD37-7415-CEF0-736E-9E85348D6350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6243925" y="4731114"/>
            <a:ext cx="2487707" cy="53139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sz="1800" b="0" i="0" u="none" strike="noStrike" cap="all" spc="100" baseline="0">
                <a:solidFill>
                  <a:srgbClr val="354022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Naam toevoegen</a:t>
            </a:r>
          </a:p>
        </p:txBody>
      </p:sp>
      <p:sp>
        <p:nvSpPr>
          <p:cNvPr id="16" name="Tijdelijke aanduiding voor tekst 10">
            <a:extLst>
              <a:ext uri="{FF2B5EF4-FFF2-40B4-BE49-F238E27FC236}">
                <a16:creationId xmlns:a16="http://schemas.microsoft.com/office/drawing/2014/main" id="{33C37B95-9D28-23DB-95A3-67DC2E912237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6243916" y="5199753"/>
            <a:ext cx="2487707" cy="53139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sz="1400" b="0" i="0" u="none" strike="noStrike" cap="none" spc="10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Titel toevoegen</a:t>
            </a:r>
          </a:p>
        </p:txBody>
      </p:sp>
      <p:sp>
        <p:nvSpPr>
          <p:cNvPr id="17" name="Tijdelijke aanduiding voor afbeelding 9">
            <a:extLst>
              <a:ext uri="{FF2B5EF4-FFF2-40B4-BE49-F238E27FC236}">
                <a16:creationId xmlns:a16="http://schemas.microsoft.com/office/drawing/2014/main" id="{A30BA43E-52E4-BA9F-89E9-83803E202910}"/>
              </a:ext>
            </a:extLst>
          </p:cNvPr>
          <p:cNvSpPr txBox="1">
            <a:spLocks noGrp="1"/>
          </p:cNvSpPr>
          <p:nvPr>
            <p:ph type="pic" sz="quarter" idx="4294967295"/>
          </p:nvPr>
        </p:nvSpPr>
        <p:spPr>
          <a:xfrm>
            <a:off x="9208017" y="2427896"/>
            <a:ext cx="2099700" cy="211522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foto toe te voegen</a:t>
            </a:r>
          </a:p>
        </p:txBody>
      </p:sp>
      <p:sp>
        <p:nvSpPr>
          <p:cNvPr id="18" name="Tijdelijke aanduiding voor tekst 10">
            <a:extLst>
              <a:ext uri="{FF2B5EF4-FFF2-40B4-BE49-F238E27FC236}">
                <a16:creationId xmlns:a16="http://schemas.microsoft.com/office/drawing/2014/main" id="{EE9EE067-2470-1BE6-65EC-90178F61C5F9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9014018" y="4731114"/>
            <a:ext cx="2487707" cy="53139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sz="1800" b="0" i="0" u="none" strike="noStrike" cap="all" spc="100" baseline="0">
                <a:solidFill>
                  <a:srgbClr val="354022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Naam toevoegen</a:t>
            </a:r>
          </a:p>
        </p:txBody>
      </p:sp>
      <p:sp>
        <p:nvSpPr>
          <p:cNvPr id="19" name="Tijdelijke aanduiding voor tekst 10">
            <a:extLst>
              <a:ext uri="{FF2B5EF4-FFF2-40B4-BE49-F238E27FC236}">
                <a16:creationId xmlns:a16="http://schemas.microsoft.com/office/drawing/2014/main" id="{05F21E94-2217-2D8A-8D45-739203D90980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9014018" y="5199753"/>
            <a:ext cx="2487707" cy="53139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sz="1400" b="0" i="0" u="none" strike="noStrike" cap="none" spc="10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Titel toevoegen</a:t>
            </a:r>
          </a:p>
        </p:txBody>
      </p:sp>
      <p:sp>
        <p:nvSpPr>
          <p:cNvPr id="20" name="Tijdelijke aanduiding voor datum 2">
            <a:extLst>
              <a:ext uri="{FF2B5EF4-FFF2-40B4-BE49-F238E27FC236}">
                <a16:creationId xmlns:a16="http://schemas.microsoft.com/office/drawing/2014/main" id="{F5A27491-F489-60E8-8F03-A8F682A5272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20XX</a:t>
            </a:r>
          </a:p>
        </p:txBody>
      </p:sp>
      <p:sp>
        <p:nvSpPr>
          <p:cNvPr id="21" name="Tijdelijke aanduiding voor voettekst 3">
            <a:extLst>
              <a:ext uri="{FF2B5EF4-FFF2-40B4-BE49-F238E27FC236}">
                <a16:creationId xmlns:a16="http://schemas.microsoft.com/office/drawing/2014/main" id="{10CDF818-0DF7-AFCC-B834-0D83F46093D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Verkooppresentatie</a:t>
            </a:r>
          </a:p>
        </p:txBody>
      </p:sp>
      <p:sp>
        <p:nvSpPr>
          <p:cNvPr id="22" name="Tijdelijke aanduiding voor dianummer 4">
            <a:extLst>
              <a:ext uri="{FF2B5EF4-FFF2-40B4-BE49-F238E27FC236}">
                <a16:creationId xmlns:a16="http://schemas.microsoft.com/office/drawing/2014/main" id="{7FEF6AE1-DA3D-3CE0-A06E-8410C1F36E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F5CBD67-8979-864F-8CC9-A5B58330556F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61753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s team van ac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76">
            <a:extLst>
              <a:ext uri="{FF2B5EF4-FFF2-40B4-BE49-F238E27FC236}">
                <a16:creationId xmlns:a16="http://schemas.microsoft.com/office/drawing/2014/main" id="{606F9A53-A94F-F6BD-FE8D-641EF5676DB9}"/>
              </a:ext>
            </a:extLst>
          </p:cNvPr>
          <p:cNvSpPr/>
          <p:nvPr/>
        </p:nvSpPr>
        <p:spPr>
          <a:xfrm>
            <a:off x="0" y="4354290"/>
            <a:ext cx="12191996" cy="2503709"/>
          </a:xfrm>
          <a:prstGeom prst="rect">
            <a:avLst/>
          </a:prstGeom>
          <a:solidFill>
            <a:srgbClr val="9ACF21">
              <a:alpha val="1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Tenorite "/>
            </a:endParaRP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BD179407-5D67-E010-B7C9-20B3C0EACB3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97106" y="589723"/>
            <a:ext cx="4006114" cy="65778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fontAlgn="auto">
              <a:spcBef>
                <a:spcPts val="0"/>
              </a:spcBef>
              <a:spcAft>
                <a:spcPts val="0"/>
              </a:spcAft>
              <a:tabLst/>
              <a:defRPr lang="nl-NL" sz="2400" b="0" i="0" u="none" strike="noStrike" cap="all" spc="100" baseline="0">
                <a:solidFill>
                  <a:srgbClr val="476977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Klik om titel toe te voegen</a:t>
            </a:r>
          </a:p>
        </p:txBody>
      </p:sp>
      <p:sp>
        <p:nvSpPr>
          <p:cNvPr id="4" name="Tijdelijke aanduiding voor afbeelding 9">
            <a:extLst>
              <a:ext uri="{FF2B5EF4-FFF2-40B4-BE49-F238E27FC236}">
                <a16:creationId xmlns:a16="http://schemas.microsoft.com/office/drawing/2014/main" id="{041ED49A-33C0-3F14-2FA1-3713C0F217CB}"/>
              </a:ext>
            </a:extLst>
          </p:cNvPr>
          <p:cNvSpPr txBox="1">
            <a:spLocks noGrp="1"/>
          </p:cNvSpPr>
          <p:nvPr>
            <p:ph type="pic" sz="quarter" idx="4294967295"/>
          </p:nvPr>
        </p:nvSpPr>
        <p:spPr>
          <a:xfrm>
            <a:off x="1564026" y="1862038"/>
            <a:ext cx="1243291" cy="114466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foto toe te voegen</a:t>
            </a:r>
          </a:p>
        </p:txBody>
      </p:sp>
      <p:sp>
        <p:nvSpPr>
          <p:cNvPr id="5" name="Rechthoek 10">
            <a:extLst>
              <a:ext uri="{FF2B5EF4-FFF2-40B4-BE49-F238E27FC236}">
                <a16:creationId xmlns:a16="http://schemas.microsoft.com/office/drawing/2014/main" id="{ED09CA58-D0E5-8593-95C4-157AABAF7708}"/>
              </a:ext>
            </a:extLst>
          </p:cNvPr>
          <p:cNvSpPr/>
          <p:nvPr/>
        </p:nvSpPr>
        <p:spPr>
          <a:xfrm>
            <a:off x="1449159" y="1719145"/>
            <a:ext cx="1473043" cy="1430450"/>
          </a:xfrm>
          <a:prstGeom prst="rect">
            <a:avLst/>
          </a:prstGeom>
          <a:noFill/>
          <a:ln w="28575" cap="flat">
            <a:solidFill>
              <a:srgbClr val="AABE83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Tenorite "/>
            </a:endParaRPr>
          </a:p>
        </p:txBody>
      </p:sp>
      <p:sp>
        <p:nvSpPr>
          <p:cNvPr id="6" name="Tijdelijke aanduiding voor tekst 10">
            <a:extLst>
              <a:ext uri="{FF2B5EF4-FFF2-40B4-BE49-F238E27FC236}">
                <a16:creationId xmlns:a16="http://schemas.microsoft.com/office/drawing/2014/main" id="{28D9D642-D3B5-6390-0304-8E212228C13D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1028069" y="3212689"/>
            <a:ext cx="2315205" cy="34842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sz="1600" b="0" i="0" u="none" strike="noStrike" cap="all" spc="100" baseline="0">
                <a:solidFill>
                  <a:srgbClr val="354022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Naam toevoegen</a:t>
            </a:r>
          </a:p>
        </p:txBody>
      </p:sp>
      <p:sp>
        <p:nvSpPr>
          <p:cNvPr id="7" name="Tijdelijke aanduiding voor tekst 10">
            <a:extLst>
              <a:ext uri="{FF2B5EF4-FFF2-40B4-BE49-F238E27FC236}">
                <a16:creationId xmlns:a16="http://schemas.microsoft.com/office/drawing/2014/main" id="{D7878088-1742-0551-5548-106933009DFC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1028069" y="3496281"/>
            <a:ext cx="2315205" cy="28706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sz="1200" b="0" i="0" u="none" strike="noStrike" cap="none" spc="10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Titel toevoegen</a:t>
            </a:r>
          </a:p>
        </p:txBody>
      </p:sp>
      <p:sp>
        <p:nvSpPr>
          <p:cNvPr id="8" name="Tijdelijke aanduiding voor afbeelding 9">
            <a:extLst>
              <a:ext uri="{FF2B5EF4-FFF2-40B4-BE49-F238E27FC236}">
                <a16:creationId xmlns:a16="http://schemas.microsoft.com/office/drawing/2014/main" id="{8420CDB0-8A40-9A52-85D7-91E0ED0E3529}"/>
              </a:ext>
            </a:extLst>
          </p:cNvPr>
          <p:cNvSpPr txBox="1">
            <a:spLocks noGrp="1"/>
          </p:cNvSpPr>
          <p:nvPr>
            <p:ph type="pic" sz="quarter" idx="4294967295"/>
          </p:nvPr>
        </p:nvSpPr>
        <p:spPr>
          <a:xfrm>
            <a:off x="4211982" y="1862038"/>
            <a:ext cx="1243291" cy="114466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foto toe te voegen</a:t>
            </a:r>
          </a:p>
        </p:txBody>
      </p:sp>
      <p:sp>
        <p:nvSpPr>
          <p:cNvPr id="9" name="Rechthoek 48">
            <a:extLst>
              <a:ext uri="{FF2B5EF4-FFF2-40B4-BE49-F238E27FC236}">
                <a16:creationId xmlns:a16="http://schemas.microsoft.com/office/drawing/2014/main" id="{2211326D-D0C2-7A9C-3D3F-C62648614955}"/>
              </a:ext>
            </a:extLst>
          </p:cNvPr>
          <p:cNvSpPr/>
          <p:nvPr/>
        </p:nvSpPr>
        <p:spPr>
          <a:xfrm>
            <a:off x="4097106" y="1719145"/>
            <a:ext cx="1473043" cy="1430450"/>
          </a:xfrm>
          <a:prstGeom prst="rect">
            <a:avLst/>
          </a:prstGeom>
          <a:noFill/>
          <a:ln w="28575" cap="flat">
            <a:solidFill>
              <a:srgbClr val="AABE83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Tenorite "/>
            </a:endParaRPr>
          </a:p>
        </p:txBody>
      </p:sp>
      <p:sp>
        <p:nvSpPr>
          <p:cNvPr id="10" name="Tijdelijke aanduiding voor tekst 10">
            <a:extLst>
              <a:ext uri="{FF2B5EF4-FFF2-40B4-BE49-F238E27FC236}">
                <a16:creationId xmlns:a16="http://schemas.microsoft.com/office/drawing/2014/main" id="{123F505C-A510-E6FD-770A-6F97668C8D4B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3676025" y="3212689"/>
            <a:ext cx="2315205" cy="34842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sz="1600" b="0" i="0" u="none" strike="noStrike" cap="all" spc="100" baseline="0">
                <a:solidFill>
                  <a:srgbClr val="354022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Naam toevoegen</a:t>
            </a:r>
          </a:p>
        </p:txBody>
      </p:sp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1AEB94CF-77F2-FBC3-02C3-06A5BC7EDE89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3676025" y="3496281"/>
            <a:ext cx="2315205" cy="28706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sz="1200" b="0" i="0" u="none" strike="noStrike" cap="none" spc="10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Titel toevoegen</a:t>
            </a:r>
          </a:p>
        </p:txBody>
      </p:sp>
      <p:sp>
        <p:nvSpPr>
          <p:cNvPr id="12" name="Tijdelijke aanduiding voor afbeelding 9">
            <a:extLst>
              <a:ext uri="{FF2B5EF4-FFF2-40B4-BE49-F238E27FC236}">
                <a16:creationId xmlns:a16="http://schemas.microsoft.com/office/drawing/2014/main" id="{499915C2-B539-0B97-72E1-52A5BD6C4622}"/>
              </a:ext>
            </a:extLst>
          </p:cNvPr>
          <p:cNvSpPr txBox="1">
            <a:spLocks noGrp="1"/>
          </p:cNvSpPr>
          <p:nvPr>
            <p:ph type="pic" sz="quarter" idx="4294967295"/>
          </p:nvPr>
        </p:nvSpPr>
        <p:spPr>
          <a:xfrm>
            <a:off x="6859929" y="1862038"/>
            <a:ext cx="1243291" cy="114466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foto toe te voegen</a:t>
            </a:r>
          </a:p>
        </p:txBody>
      </p:sp>
      <p:sp>
        <p:nvSpPr>
          <p:cNvPr id="13" name="Rechthoek 52">
            <a:extLst>
              <a:ext uri="{FF2B5EF4-FFF2-40B4-BE49-F238E27FC236}">
                <a16:creationId xmlns:a16="http://schemas.microsoft.com/office/drawing/2014/main" id="{450F677B-3575-3C20-934E-F9B3D2AFB2F9}"/>
              </a:ext>
            </a:extLst>
          </p:cNvPr>
          <p:cNvSpPr/>
          <p:nvPr/>
        </p:nvSpPr>
        <p:spPr>
          <a:xfrm>
            <a:off x="6745053" y="1719145"/>
            <a:ext cx="1473043" cy="1430450"/>
          </a:xfrm>
          <a:prstGeom prst="rect">
            <a:avLst/>
          </a:prstGeom>
          <a:noFill/>
          <a:ln w="28575" cap="flat">
            <a:solidFill>
              <a:srgbClr val="AABE83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Tenorite "/>
            </a:endParaRPr>
          </a:p>
        </p:txBody>
      </p:sp>
      <p:sp>
        <p:nvSpPr>
          <p:cNvPr id="14" name="Tijdelijke aanduiding voor tekst 10">
            <a:extLst>
              <a:ext uri="{FF2B5EF4-FFF2-40B4-BE49-F238E27FC236}">
                <a16:creationId xmlns:a16="http://schemas.microsoft.com/office/drawing/2014/main" id="{E0356054-6FA2-AB17-BBF4-EA3540BC635C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6323972" y="3212689"/>
            <a:ext cx="2315205" cy="34842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sz="1600" b="0" i="0" u="none" strike="noStrike" cap="all" spc="100" baseline="0">
                <a:solidFill>
                  <a:srgbClr val="354022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Naam toevoegen</a:t>
            </a:r>
          </a:p>
        </p:txBody>
      </p:sp>
      <p:sp>
        <p:nvSpPr>
          <p:cNvPr id="15" name="Tijdelijke aanduiding voor tekst 10">
            <a:extLst>
              <a:ext uri="{FF2B5EF4-FFF2-40B4-BE49-F238E27FC236}">
                <a16:creationId xmlns:a16="http://schemas.microsoft.com/office/drawing/2014/main" id="{D8C5A970-7982-5DB5-54AA-C431266FEE8A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6323972" y="3496281"/>
            <a:ext cx="2315205" cy="28706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sz="1200" b="0" i="0" u="none" strike="noStrike" cap="none" spc="10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Titel toevoegen</a:t>
            </a:r>
          </a:p>
        </p:txBody>
      </p:sp>
      <p:sp>
        <p:nvSpPr>
          <p:cNvPr id="16" name="Tijdelijke aanduiding voor afbeelding 9">
            <a:extLst>
              <a:ext uri="{FF2B5EF4-FFF2-40B4-BE49-F238E27FC236}">
                <a16:creationId xmlns:a16="http://schemas.microsoft.com/office/drawing/2014/main" id="{C6AF77B2-D4F9-4E4E-812E-8020A32C9266}"/>
              </a:ext>
            </a:extLst>
          </p:cNvPr>
          <p:cNvSpPr txBox="1">
            <a:spLocks noGrp="1"/>
          </p:cNvSpPr>
          <p:nvPr>
            <p:ph type="pic" sz="quarter" idx="4294967295"/>
          </p:nvPr>
        </p:nvSpPr>
        <p:spPr>
          <a:xfrm>
            <a:off x="9507876" y="1858435"/>
            <a:ext cx="1243291" cy="114466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foto toe te voegen</a:t>
            </a:r>
          </a:p>
        </p:txBody>
      </p:sp>
      <p:sp>
        <p:nvSpPr>
          <p:cNvPr id="17" name="Rechthoek 56">
            <a:extLst>
              <a:ext uri="{FF2B5EF4-FFF2-40B4-BE49-F238E27FC236}">
                <a16:creationId xmlns:a16="http://schemas.microsoft.com/office/drawing/2014/main" id="{EE5A02D3-F942-04D3-3E35-7CB0764977F6}"/>
              </a:ext>
            </a:extLst>
          </p:cNvPr>
          <p:cNvSpPr/>
          <p:nvPr/>
        </p:nvSpPr>
        <p:spPr>
          <a:xfrm>
            <a:off x="9393000" y="1715542"/>
            <a:ext cx="1473043" cy="1430450"/>
          </a:xfrm>
          <a:prstGeom prst="rect">
            <a:avLst/>
          </a:prstGeom>
          <a:noFill/>
          <a:ln w="28575" cap="flat">
            <a:solidFill>
              <a:srgbClr val="AABE83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Tenorite "/>
            </a:endParaRPr>
          </a:p>
        </p:txBody>
      </p:sp>
      <p:sp>
        <p:nvSpPr>
          <p:cNvPr id="18" name="Tijdelijke aanduiding voor tekst 10">
            <a:extLst>
              <a:ext uri="{FF2B5EF4-FFF2-40B4-BE49-F238E27FC236}">
                <a16:creationId xmlns:a16="http://schemas.microsoft.com/office/drawing/2014/main" id="{36DDF487-18AE-C44E-1233-C5DF99FE1575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8971919" y="3209077"/>
            <a:ext cx="2315205" cy="34842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sz="1600" b="0" i="0" u="none" strike="noStrike" cap="all" spc="100" baseline="0">
                <a:solidFill>
                  <a:srgbClr val="354022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Naam toevoegen</a:t>
            </a:r>
          </a:p>
        </p:txBody>
      </p:sp>
      <p:sp>
        <p:nvSpPr>
          <p:cNvPr id="19" name="Tijdelijke aanduiding voor tekst 10">
            <a:extLst>
              <a:ext uri="{FF2B5EF4-FFF2-40B4-BE49-F238E27FC236}">
                <a16:creationId xmlns:a16="http://schemas.microsoft.com/office/drawing/2014/main" id="{6EDEF528-E32A-CA0B-A7E7-7B7FDA2D15C9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8971919" y="3492669"/>
            <a:ext cx="2315205" cy="28706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sz="1200" b="0" i="0" u="none" strike="noStrike" cap="none" spc="10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Titel toevoegen</a:t>
            </a:r>
          </a:p>
        </p:txBody>
      </p:sp>
      <p:sp>
        <p:nvSpPr>
          <p:cNvPr id="20" name="Tijdelijke aanduiding voor afbeelding 9">
            <a:extLst>
              <a:ext uri="{FF2B5EF4-FFF2-40B4-BE49-F238E27FC236}">
                <a16:creationId xmlns:a16="http://schemas.microsoft.com/office/drawing/2014/main" id="{43EC006E-BE97-690C-2461-0091AFD4DB6E}"/>
              </a:ext>
            </a:extLst>
          </p:cNvPr>
          <p:cNvSpPr txBox="1">
            <a:spLocks noGrp="1"/>
          </p:cNvSpPr>
          <p:nvPr>
            <p:ph type="pic" sz="quarter" idx="4294967295"/>
          </p:nvPr>
        </p:nvSpPr>
        <p:spPr>
          <a:xfrm>
            <a:off x="1564026" y="4129476"/>
            <a:ext cx="1243291" cy="114466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foto toe te voegen</a:t>
            </a:r>
          </a:p>
        </p:txBody>
      </p:sp>
      <p:sp>
        <p:nvSpPr>
          <p:cNvPr id="21" name="Rechthoek 60">
            <a:extLst>
              <a:ext uri="{FF2B5EF4-FFF2-40B4-BE49-F238E27FC236}">
                <a16:creationId xmlns:a16="http://schemas.microsoft.com/office/drawing/2014/main" id="{2013D4D7-D084-80DB-9344-DAAE7FFDD9F1}"/>
              </a:ext>
            </a:extLst>
          </p:cNvPr>
          <p:cNvSpPr/>
          <p:nvPr/>
        </p:nvSpPr>
        <p:spPr>
          <a:xfrm>
            <a:off x="1449159" y="3986582"/>
            <a:ext cx="1473043" cy="1430450"/>
          </a:xfrm>
          <a:prstGeom prst="rect">
            <a:avLst/>
          </a:prstGeom>
          <a:noFill/>
          <a:ln w="28575" cap="flat">
            <a:solidFill>
              <a:srgbClr val="AABE83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Tenorite "/>
            </a:endParaRPr>
          </a:p>
        </p:txBody>
      </p:sp>
      <p:sp>
        <p:nvSpPr>
          <p:cNvPr id="22" name="Tijdelijke aanduiding voor tekst 10">
            <a:extLst>
              <a:ext uri="{FF2B5EF4-FFF2-40B4-BE49-F238E27FC236}">
                <a16:creationId xmlns:a16="http://schemas.microsoft.com/office/drawing/2014/main" id="{66938264-7ED5-5F16-66B1-B665D542561F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1028069" y="5480127"/>
            <a:ext cx="2315205" cy="34842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sz="1600" b="0" i="0" u="none" strike="noStrike" cap="all" spc="100" baseline="0">
                <a:solidFill>
                  <a:srgbClr val="354022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Naam toevoegen</a:t>
            </a:r>
          </a:p>
        </p:txBody>
      </p:sp>
      <p:sp>
        <p:nvSpPr>
          <p:cNvPr id="23" name="Tijdelijke aanduiding voor tekst 10">
            <a:extLst>
              <a:ext uri="{FF2B5EF4-FFF2-40B4-BE49-F238E27FC236}">
                <a16:creationId xmlns:a16="http://schemas.microsoft.com/office/drawing/2014/main" id="{A67B378F-137A-5D69-A8CA-E6C4FFDA3FD0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1028069" y="5763719"/>
            <a:ext cx="2315205" cy="28706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sz="1200" b="0" i="0" u="none" strike="noStrike" cap="none" spc="10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Titel toevoegen</a:t>
            </a:r>
          </a:p>
        </p:txBody>
      </p:sp>
      <p:sp>
        <p:nvSpPr>
          <p:cNvPr id="24" name="Tijdelijke aanduiding voor afbeelding 9">
            <a:extLst>
              <a:ext uri="{FF2B5EF4-FFF2-40B4-BE49-F238E27FC236}">
                <a16:creationId xmlns:a16="http://schemas.microsoft.com/office/drawing/2014/main" id="{7CCE7C2D-C722-F1CE-AC76-4600CDB67460}"/>
              </a:ext>
            </a:extLst>
          </p:cNvPr>
          <p:cNvSpPr txBox="1">
            <a:spLocks noGrp="1"/>
          </p:cNvSpPr>
          <p:nvPr>
            <p:ph type="pic" sz="quarter" idx="4294967295"/>
          </p:nvPr>
        </p:nvSpPr>
        <p:spPr>
          <a:xfrm>
            <a:off x="4211982" y="4129476"/>
            <a:ext cx="1243291" cy="114466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foto toe te voegen</a:t>
            </a:r>
          </a:p>
        </p:txBody>
      </p:sp>
      <p:sp>
        <p:nvSpPr>
          <p:cNvPr id="25" name="Rechthoek 64">
            <a:extLst>
              <a:ext uri="{FF2B5EF4-FFF2-40B4-BE49-F238E27FC236}">
                <a16:creationId xmlns:a16="http://schemas.microsoft.com/office/drawing/2014/main" id="{AE461CB8-2D99-476B-B106-92D111385617}"/>
              </a:ext>
            </a:extLst>
          </p:cNvPr>
          <p:cNvSpPr/>
          <p:nvPr/>
        </p:nvSpPr>
        <p:spPr>
          <a:xfrm>
            <a:off x="4097106" y="3986582"/>
            <a:ext cx="1473043" cy="1430450"/>
          </a:xfrm>
          <a:prstGeom prst="rect">
            <a:avLst/>
          </a:prstGeom>
          <a:noFill/>
          <a:ln w="28575" cap="flat">
            <a:solidFill>
              <a:srgbClr val="AABE83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Tenorite "/>
            </a:endParaRPr>
          </a:p>
        </p:txBody>
      </p:sp>
      <p:sp>
        <p:nvSpPr>
          <p:cNvPr id="26" name="Tijdelijke aanduiding voor tekst 10">
            <a:extLst>
              <a:ext uri="{FF2B5EF4-FFF2-40B4-BE49-F238E27FC236}">
                <a16:creationId xmlns:a16="http://schemas.microsoft.com/office/drawing/2014/main" id="{67196308-066C-DFC0-0D1F-34EA117618E9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3676025" y="5480127"/>
            <a:ext cx="2315205" cy="34842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sz="1600" b="0" i="0" u="none" strike="noStrike" cap="all" spc="100" baseline="0">
                <a:solidFill>
                  <a:srgbClr val="354022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Naam toevoegen</a:t>
            </a:r>
          </a:p>
        </p:txBody>
      </p:sp>
      <p:sp>
        <p:nvSpPr>
          <p:cNvPr id="27" name="Tijdelijke aanduiding voor tekst 10">
            <a:extLst>
              <a:ext uri="{FF2B5EF4-FFF2-40B4-BE49-F238E27FC236}">
                <a16:creationId xmlns:a16="http://schemas.microsoft.com/office/drawing/2014/main" id="{ECAD3FAF-5E30-5A73-B9C5-AD157E766E92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3676025" y="5763719"/>
            <a:ext cx="2315205" cy="28706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sz="1200" b="0" i="0" u="none" strike="noStrike" cap="none" spc="10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Titel toevoegen</a:t>
            </a:r>
          </a:p>
        </p:txBody>
      </p:sp>
      <p:sp>
        <p:nvSpPr>
          <p:cNvPr id="28" name="Tijdelijke aanduiding voor afbeelding 9">
            <a:extLst>
              <a:ext uri="{FF2B5EF4-FFF2-40B4-BE49-F238E27FC236}">
                <a16:creationId xmlns:a16="http://schemas.microsoft.com/office/drawing/2014/main" id="{07AF034E-6C8D-ECDC-F481-596D9349F2CF}"/>
              </a:ext>
            </a:extLst>
          </p:cNvPr>
          <p:cNvSpPr txBox="1">
            <a:spLocks noGrp="1"/>
          </p:cNvSpPr>
          <p:nvPr>
            <p:ph type="pic" sz="quarter" idx="4294967295"/>
          </p:nvPr>
        </p:nvSpPr>
        <p:spPr>
          <a:xfrm>
            <a:off x="6859929" y="4129476"/>
            <a:ext cx="1243291" cy="114466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foto toe te voegen</a:t>
            </a:r>
          </a:p>
        </p:txBody>
      </p:sp>
      <p:sp>
        <p:nvSpPr>
          <p:cNvPr id="29" name="Rechthoek 68">
            <a:extLst>
              <a:ext uri="{FF2B5EF4-FFF2-40B4-BE49-F238E27FC236}">
                <a16:creationId xmlns:a16="http://schemas.microsoft.com/office/drawing/2014/main" id="{2D1C05B5-50F5-BEA5-8E1C-961A901A6FB6}"/>
              </a:ext>
            </a:extLst>
          </p:cNvPr>
          <p:cNvSpPr/>
          <p:nvPr/>
        </p:nvSpPr>
        <p:spPr>
          <a:xfrm>
            <a:off x="6745053" y="3986582"/>
            <a:ext cx="1473043" cy="1430450"/>
          </a:xfrm>
          <a:prstGeom prst="rect">
            <a:avLst/>
          </a:prstGeom>
          <a:noFill/>
          <a:ln w="28575" cap="flat">
            <a:solidFill>
              <a:srgbClr val="AABE83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Tenorite "/>
            </a:endParaRPr>
          </a:p>
        </p:txBody>
      </p:sp>
      <p:sp>
        <p:nvSpPr>
          <p:cNvPr id="30" name="Tijdelijke aanduiding voor tekst 10">
            <a:extLst>
              <a:ext uri="{FF2B5EF4-FFF2-40B4-BE49-F238E27FC236}">
                <a16:creationId xmlns:a16="http://schemas.microsoft.com/office/drawing/2014/main" id="{F5BACB42-EBE6-2E22-36BC-DA0B0B7D4B38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6323972" y="5480127"/>
            <a:ext cx="2315205" cy="34842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sz="1600" b="0" i="0" u="none" strike="noStrike" cap="all" spc="100" baseline="0">
                <a:solidFill>
                  <a:srgbClr val="354022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Naam toevoegen</a:t>
            </a:r>
          </a:p>
        </p:txBody>
      </p:sp>
      <p:sp>
        <p:nvSpPr>
          <p:cNvPr id="31" name="Tijdelijke aanduiding voor tekst 10">
            <a:extLst>
              <a:ext uri="{FF2B5EF4-FFF2-40B4-BE49-F238E27FC236}">
                <a16:creationId xmlns:a16="http://schemas.microsoft.com/office/drawing/2014/main" id="{57F2047B-935E-F33C-4E64-C383EBD60425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6323972" y="5763719"/>
            <a:ext cx="2315205" cy="28706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sz="1200" b="0" i="0" u="none" strike="noStrike" cap="none" spc="10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Titel toevoegen</a:t>
            </a:r>
          </a:p>
        </p:txBody>
      </p:sp>
      <p:sp>
        <p:nvSpPr>
          <p:cNvPr id="32" name="Tijdelijke aanduiding voor afbeelding 9">
            <a:extLst>
              <a:ext uri="{FF2B5EF4-FFF2-40B4-BE49-F238E27FC236}">
                <a16:creationId xmlns:a16="http://schemas.microsoft.com/office/drawing/2014/main" id="{5E72F0E2-C34B-E04D-857D-C6BF62D27CED}"/>
              </a:ext>
            </a:extLst>
          </p:cNvPr>
          <p:cNvSpPr txBox="1">
            <a:spLocks noGrp="1"/>
          </p:cNvSpPr>
          <p:nvPr>
            <p:ph type="pic" sz="quarter" idx="4294967295"/>
          </p:nvPr>
        </p:nvSpPr>
        <p:spPr>
          <a:xfrm>
            <a:off x="9507876" y="4125873"/>
            <a:ext cx="1243291" cy="114466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foto toe te voegen</a:t>
            </a:r>
          </a:p>
        </p:txBody>
      </p:sp>
      <p:sp>
        <p:nvSpPr>
          <p:cNvPr id="33" name="Rechthoek 72">
            <a:extLst>
              <a:ext uri="{FF2B5EF4-FFF2-40B4-BE49-F238E27FC236}">
                <a16:creationId xmlns:a16="http://schemas.microsoft.com/office/drawing/2014/main" id="{E340691C-0DD9-BAAA-B0D5-E6CE6FCC0E69}"/>
              </a:ext>
            </a:extLst>
          </p:cNvPr>
          <p:cNvSpPr/>
          <p:nvPr/>
        </p:nvSpPr>
        <p:spPr>
          <a:xfrm>
            <a:off x="9393000" y="3982980"/>
            <a:ext cx="1473043" cy="1430450"/>
          </a:xfrm>
          <a:prstGeom prst="rect">
            <a:avLst/>
          </a:prstGeom>
          <a:noFill/>
          <a:ln w="28575" cap="flat">
            <a:solidFill>
              <a:srgbClr val="AABE83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Tenorite "/>
            </a:endParaRPr>
          </a:p>
        </p:txBody>
      </p:sp>
      <p:sp>
        <p:nvSpPr>
          <p:cNvPr id="34" name="Tijdelijke aanduiding voor tekst 10">
            <a:extLst>
              <a:ext uri="{FF2B5EF4-FFF2-40B4-BE49-F238E27FC236}">
                <a16:creationId xmlns:a16="http://schemas.microsoft.com/office/drawing/2014/main" id="{0CDEA0EB-25D0-2B6A-6F19-BCBBD0AF96F2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8971919" y="5476524"/>
            <a:ext cx="2315205" cy="34842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sz="1600" b="0" i="0" u="none" strike="noStrike" cap="all" spc="100" baseline="0">
                <a:solidFill>
                  <a:srgbClr val="354022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Naam toevoegen</a:t>
            </a:r>
          </a:p>
        </p:txBody>
      </p:sp>
      <p:sp>
        <p:nvSpPr>
          <p:cNvPr id="35" name="Tijdelijke aanduiding voor tekst 10">
            <a:extLst>
              <a:ext uri="{FF2B5EF4-FFF2-40B4-BE49-F238E27FC236}">
                <a16:creationId xmlns:a16="http://schemas.microsoft.com/office/drawing/2014/main" id="{29463376-6EAC-6BF1-E2D9-9DD3390C0A73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8971919" y="5760107"/>
            <a:ext cx="2315205" cy="28706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sz="1200" b="0" i="0" u="none" strike="noStrike" cap="none" spc="10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Titel toevoegen</a:t>
            </a:r>
          </a:p>
        </p:txBody>
      </p:sp>
      <p:sp>
        <p:nvSpPr>
          <p:cNvPr id="36" name="Tijdelijke aanduiding voor datum 2">
            <a:extLst>
              <a:ext uri="{FF2B5EF4-FFF2-40B4-BE49-F238E27FC236}">
                <a16:creationId xmlns:a16="http://schemas.microsoft.com/office/drawing/2014/main" id="{4DA54F6F-07A7-606B-5993-5708A15A4C2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20XX</a:t>
            </a:r>
          </a:p>
        </p:txBody>
      </p:sp>
      <p:sp>
        <p:nvSpPr>
          <p:cNvPr id="37" name="Tijdelijke aanduiding voor voettekst 3">
            <a:extLst>
              <a:ext uri="{FF2B5EF4-FFF2-40B4-BE49-F238E27FC236}">
                <a16:creationId xmlns:a16="http://schemas.microsoft.com/office/drawing/2014/main" id="{B88F6D79-9AE9-9264-EB06-2798A0AAD18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Verkooppresentatie</a:t>
            </a:r>
          </a:p>
        </p:txBody>
      </p:sp>
      <p:sp>
        <p:nvSpPr>
          <p:cNvPr id="38" name="Tijdelijke aanduiding voor dianummer 4">
            <a:extLst>
              <a:ext uri="{FF2B5EF4-FFF2-40B4-BE49-F238E27FC236}">
                <a16:creationId xmlns:a16="http://schemas.microsoft.com/office/drawing/2014/main" id="{D3A69590-B8B4-CBE9-4BE1-28D56F813F6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EBA7C1F-C35C-E24E-A6DA-2CC7B8F68326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13351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inanciering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D3A17D67-EC3D-93DD-F817-8CDCD2B32972}"/>
              </a:ext>
            </a:extLst>
          </p:cNvPr>
          <p:cNvSpPr/>
          <p:nvPr/>
        </p:nvSpPr>
        <p:spPr>
          <a:xfrm>
            <a:off x="0" y="0"/>
            <a:ext cx="12191996" cy="2170547"/>
          </a:xfrm>
          <a:prstGeom prst="rect">
            <a:avLst/>
          </a:prstGeom>
          <a:solidFill>
            <a:srgbClr val="D7E2E7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Tenorite "/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06435E0-C1D4-7C16-9F52-B0BE1580AA6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38603" y="615939"/>
            <a:ext cx="4137257" cy="93877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fontAlgn="auto">
              <a:spcBef>
                <a:spcPts val="0"/>
              </a:spcBef>
              <a:spcAft>
                <a:spcPts val="0"/>
              </a:spcAft>
              <a:tabLst/>
              <a:defRPr lang="nl-NL" sz="2400" b="0" i="0" u="none" strike="noStrike" cap="all" spc="100" baseline="0">
                <a:solidFill>
                  <a:srgbClr val="333F50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Klik om titel toe te voegen</a:t>
            </a:r>
          </a:p>
        </p:txBody>
      </p:sp>
      <p:sp>
        <p:nvSpPr>
          <p:cNvPr id="4" name="Tijdelijke aanduiding voor tekst 10">
            <a:extLst>
              <a:ext uri="{FF2B5EF4-FFF2-40B4-BE49-F238E27FC236}">
                <a16:creationId xmlns:a16="http://schemas.microsoft.com/office/drawing/2014/main" id="{7C093377-A041-3355-3AFF-D6CCB1068B17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1101166" y="3079571"/>
            <a:ext cx="1200150" cy="115163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3200" b="0" i="0" u="none" strike="noStrike" cap="all" spc="400" baseline="0">
                <a:solidFill>
                  <a:srgbClr val="44546A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toevoegen</a:t>
            </a:r>
          </a:p>
        </p:txBody>
      </p:sp>
      <p:sp>
        <p:nvSpPr>
          <p:cNvPr id="5" name="Tijdelijke aanduiding voor tekst 10">
            <a:extLst>
              <a:ext uri="{FF2B5EF4-FFF2-40B4-BE49-F238E27FC236}">
                <a16:creationId xmlns:a16="http://schemas.microsoft.com/office/drawing/2014/main" id="{55FC7497-3089-4516-5903-2D29AD716AA2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4010887" y="3079571"/>
            <a:ext cx="1223860" cy="115163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3200" b="0" i="0" u="none" strike="noStrike" cap="all" spc="400" baseline="0">
                <a:solidFill>
                  <a:srgbClr val="44546A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toevoegen</a:t>
            </a:r>
          </a:p>
        </p:txBody>
      </p:sp>
      <p:sp>
        <p:nvSpPr>
          <p:cNvPr id="6" name="Tijdelijke aanduiding voor tekst 10">
            <a:extLst>
              <a:ext uri="{FF2B5EF4-FFF2-40B4-BE49-F238E27FC236}">
                <a16:creationId xmlns:a16="http://schemas.microsoft.com/office/drawing/2014/main" id="{BB229717-2B51-C12C-2867-5D07263F6F87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6988256" y="3079571"/>
            <a:ext cx="1187613" cy="115163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3200" b="0" i="0" u="none" strike="noStrike" cap="all" spc="400" baseline="0">
                <a:solidFill>
                  <a:srgbClr val="44546A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toevoegen</a:t>
            </a:r>
          </a:p>
        </p:txBody>
      </p:sp>
      <p:sp>
        <p:nvSpPr>
          <p:cNvPr id="7" name="Tijdelijke aanduiding voor tekst 10">
            <a:extLst>
              <a:ext uri="{FF2B5EF4-FFF2-40B4-BE49-F238E27FC236}">
                <a16:creationId xmlns:a16="http://schemas.microsoft.com/office/drawing/2014/main" id="{CE9A6A7A-556B-A355-08CF-4BF140DBDD5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9879378" y="3079571"/>
            <a:ext cx="1211781" cy="115163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3200" b="0" i="0" u="none" strike="noStrike" cap="all" spc="400" baseline="0">
                <a:solidFill>
                  <a:srgbClr val="44546A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toevoegen</a:t>
            </a:r>
          </a:p>
        </p:txBody>
      </p:sp>
      <p:sp>
        <p:nvSpPr>
          <p:cNvPr id="8" name="Tijdelijke aanduiding voor tekst 10">
            <a:extLst>
              <a:ext uri="{FF2B5EF4-FFF2-40B4-BE49-F238E27FC236}">
                <a16:creationId xmlns:a16="http://schemas.microsoft.com/office/drawing/2014/main" id="{326F3422-B9ED-BFE3-8A57-4883A33DA69A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510454" y="4524195"/>
            <a:ext cx="2381573" cy="63264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sz="1800" b="0" i="0" u="none" strike="noStrike" cap="all" spc="100" baseline="0">
                <a:solidFill>
                  <a:srgbClr val="44546A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Klik om subtitel toe te voegen</a:t>
            </a:r>
          </a:p>
        </p:txBody>
      </p:sp>
      <p:sp>
        <p:nvSpPr>
          <p:cNvPr id="9" name="Tijdelijke aanduiding voor tekst 10">
            <a:extLst>
              <a:ext uri="{FF2B5EF4-FFF2-40B4-BE49-F238E27FC236}">
                <a16:creationId xmlns:a16="http://schemas.microsoft.com/office/drawing/2014/main" id="{9F9D9F0F-BCA5-DD90-8692-178242071962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510454" y="5156841"/>
            <a:ext cx="2381573" cy="90537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400" b="0" i="0" u="none" strike="noStrike" cap="none" spc="10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10" name="Tijdelijke aanduiding voor tekst 10">
            <a:extLst>
              <a:ext uri="{FF2B5EF4-FFF2-40B4-BE49-F238E27FC236}">
                <a16:creationId xmlns:a16="http://schemas.microsoft.com/office/drawing/2014/main" id="{A3C41F9E-9433-CAA8-0EE7-6DB2D0FDA42F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3432035" y="4524195"/>
            <a:ext cx="2381573" cy="63264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sz="1800" b="0" i="0" u="none" strike="noStrike" cap="all" spc="100" baseline="0">
                <a:solidFill>
                  <a:srgbClr val="44546A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Klik om subtitel toe te voegen</a:t>
            </a:r>
          </a:p>
        </p:txBody>
      </p:sp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08EC85F5-DFB7-B597-8A4B-53A58BC51830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3432035" y="5156841"/>
            <a:ext cx="2381573" cy="90537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400" b="0" i="0" u="none" strike="noStrike" cap="none" spc="10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12" name="Tijdelijke aanduiding voor tekst 10">
            <a:extLst>
              <a:ext uri="{FF2B5EF4-FFF2-40B4-BE49-F238E27FC236}">
                <a16:creationId xmlns:a16="http://schemas.microsoft.com/office/drawing/2014/main" id="{5318EB65-797C-F5CD-2B02-2F60AC7916FB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6391271" y="4524195"/>
            <a:ext cx="2381573" cy="63264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sz="1800" b="0" i="0" u="none" strike="noStrike" cap="all" spc="100" baseline="0">
                <a:solidFill>
                  <a:srgbClr val="44546A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Klik om subtitel toe te voegen</a:t>
            </a:r>
          </a:p>
        </p:txBody>
      </p:sp>
      <p:sp>
        <p:nvSpPr>
          <p:cNvPr id="13" name="Tijdelijke aanduiding voor tekst 10">
            <a:extLst>
              <a:ext uri="{FF2B5EF4-FFF2-40B4-BE49-F238E27FC236}">
                <a16:creationId xmlns:a16="http://schemas.microsoft.com/office/drawing/2014/main" id="{68C0ECC9-1991-9256-0545-926C1D33125A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6391271" y="5157590"/>
            <a:ext cx="2381573" cy="90537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400" b="0" i="0" u="none" strike="noStrike" cap="none" spc="10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14" name="Tijdelijke aanduiding voor tekst 10">
            <a:extLst>
              <a:ext uri="{FF2B5EF4-FFF2-40B4-BE49-F238E27FC236}">
                <a16:creationId xmlns:a16="http://schemas.microsoft.com/office/drawing/2014/main" id="{730CF304-E436-A8B7-0949-BF603ABDC593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9294482" y="4524195"/>
            <a:ext cx="2381573" cy="63264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sz="1800" b="0" i="0" u="none" strike="noStrike" cap="all" spc="100" baseline="0">
                <a:solidFill>
                  <a:srgbClr val="44546A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Klik om subtitel toe te voegen</a:t>
            </a:r>
          </a:p>
        </p:txBody>
      </p:sp>
      <p:sp>
        <p:nvSpPr>
          <p:cNvPr id="15" name="Tijdelijke aanduiding voor tekst 10">
            <a:extLst>
              <a:ext uri="{FF2B5EF4-FFF2-40B4-BE49-F238E27FC236}">
                <a16:creationId xmlns:a16="http://schemas.microsoft.com/office/drawing/2014/main" id="{8BF28F66-96D3-C912-3565-87E2D222E6EF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9294482" y="5166167"/>
            <a:ext cx="2381573" cy="90537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400" b="0" i="0" u="none" strike="noStrike" cap="none" spc="10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16" name="Tijdelijke aanduiding voor datum 2">
            <a:extLst>
              <a:ext uri="{FF2B5EF4-FFF2-40B4-BE49-F238E27FC236}">
                <a16:creationId xmlns:a16="http://schemas.microsoft.com/office/drawing/2014/main" id="{53172AA8-AE04-E85E-5F14-3842CD32ED8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20XX</a:t>
            </a:r>
          </a:p>
        </p:txBody>
      </p:sp>
      <p:sp>
        <p:nvSpPr>
          <p:cNvPr id="17" name="Tijdelijke aanduiding voor voettekst 3">
            <a:extLst>
              <a:ext uri="{FF2B5EF4-FFF2-40B4-BE49-F238E27FC236}">
                <a16:creationId xmlns:a16="http://schemas.microsoft.com/office/drawing/2014/main" id="{78A7ABC9-2C66-AF7A-B655-E6F5A2CB3FD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Verkooppresentatie</a:t>
            </a:r>
          </a:p>
        </p:txBody>
      </p:sp>
      <p:sp>
        <p:nvSpPr>
          <p:cNvPr id="18" name="Tijdelijke aanduiding voor dianummer 4">
            <a:extLst>
              <a:ext uri="{FF2B5EF4-FFF2-40B4-BE49-F238E27FC236}">
                <a16:creationId xmlns:a16="http://schemas.microsoft.com/office/drawing/2014/main" id="{F878B60A-4D7D-114F-F5EB-3584A02B48A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144878D-1713-A440-BE70-B772D677AE89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9084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ver 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2">
            <a:extLst>
              <a:ext uri="{FF2B5EF4-FFF2-40B4-BE49-F238E27FC236}">
                <a16:creationId xmlns:a16="http://schemas.microsoft.com/office/drawing/2014/main" id="{49D7A658-0EFF-46BA-0D4B-D7E4E453F16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26874" y="1329830"/>
            <a:ext cx="2043711" cy="640701"/>
          </a:xfrm>
          <a:prstGeom prst="rect">
            <a:avLst/>
          </a:prstGeom>
          <a:noFill/>
          <a:ln w="28575">
            <a:solidFill>
              <a:srgbClr val="476977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lang="nl-NL" sz="2400" b="0" i="0" u="none" strike="noStrike" cap="all" spc="100" baseline="0">
                <a:solidFill>
                  <a:srgbClr val="476977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titel</a:t>
            </a:r>
          </a:p>
        </p:txBody>
      </p:sp>
      <p:sp>
        <p:nvSpPr>
          <p:cNvPr id="3" name="Tijdelijke aanduiding voor tekst 10">
            <a:extLst>
              <a:ext uri="{FF2B5EF4-FFF2-40B4-BE49-F238E27FC236}">
                <a16:creationId xmlns:a16="http://schemas.microsoft.com/office/drawing/2014/main" id="{6FDBA0A6-F47A-F9C3-ECDB-FD8A4DCAE37A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4412510" y="808357"/>
            <a:ext cx="6341208" cy="168243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fontAlgn="auto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600" b="0" i="0" u="none" strike="noStrike" cap="none" spc="10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4" name="Tijdelijke aanduiding voor afbeelding 7">
            <a:extLst>
              <a:ext uri="{FF2B5EF4-FFF2-40B4-BE49-F238E27FC236}">
                <a16:creationId xmlns:a16="http://schemas.microsoft.com/office/drawing/2014/main" id="{FC0B4984-3EAB-EDA3-F3E0-15E83BCB1C6A}"/>
              </a:ext>
            </a:extLst>
          </p:cNvPr>
          <p:cNvSpPr txBox="1">
            <a:spLocks noGrp="1"/>
          </p:cNvSpPr>
          <p:nvPr>
            <p:ph type="pic" sz="quarter" idx="4294967295"/>
          </p:nvPr>
        </p:nvSpPr>
        <p:spPr>
          <a:xfrm>
            <a:off x="0" y="3234516"/>
            <a:ext cx="12191996" cy="362348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foto toe te voegen</a:t>
            </a: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EA442012-F68F-0F96-AB97-E78F5E0A567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dist="38096" dir="2700000">
                    <a:srgbClr val="000000"/>
                  </a:outerShdw>
                </a:effectLst>
              </a:defRPr>
            </a:lvl1pPr>
          </a:lstStyle>
          <a:p>
            <a:pPr lvl="0"/>
            <a:r>
              <a:rPr lang="nl-NL"/>
              <a:t>20XX</a:t>
            </a:r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1F17DA9E-BBA4-12FF-585F-437AE8B2A4D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dist="38096" dir="2700000">
                    <a:srgbClr val="000000"/>
                  </a:outerShdw>
                </a:effectLst>
              </a:defRPr>
            </a:lvl1pPr>
          </a:lstStyle>
          <a:p>
            <a:pPr lvl="0"/>
            <a:r>
              <a:rPr lang="nl-NL"/>
              <a:t>Verkooppresentatie</a:t>
            </a:r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75B7F448-2181-DFEB-B903-7E74EA944CB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dist="38096" dir="2700000">
                    <a:srgbClr val="000000"/>
                  </a:outerShdw>
                </a:effectLst>
              </a:defRPr>
            </a:lvl1pPr>
          </a:lstStyle>
          <a:p>
            <a:pPr lvl="0"/>
            <a:fld id="{28F7C141-B46C-7544-B25E-E39B2F0F07FF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1235951"/>
      </p:ext>
    </p:extLst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envatt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543D6B-E0D3-DEF5-5AD1-04306B69AA1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86543" y="0"/>
            <a:ext cx="3944785" cy="184513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fontAlgn="auto">
              <a:spcBef>
                <a:spcPts val="0"/>
              </a:spcBef>
              <a:spcAft>
                <a:spcPts val="0"/>
              </a:spcAft>
              <a:tabLst/>
              <a:defRPr lang="nl-NL" sz="2400" b="0" i="0" u="none" strike="noStrike" cap="all" spc="100" baseline="0">
                <a:solidFill>
                  <a:srgbClr val="476977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Klik om titel toe te voegen</a:t>
            </a:r>
          </a:p>
        </p:txBody>
      </p:sp>
      <p:sp>
        <p:nvSpPr>
          <p:cNvPr id="3" name="Tijdelijke aanduiding voor afbeelding 7">
            <a:extLst>
              <a:ext uri="{FF2B5EF4-FFF2-40B4-BE49-F238E27FC236}">
                <a16:creationId xmlns:a16="http://schemas.microsoft.com/office/drawing/2014/main" id="{8CB0A3E1-CEA6-FE02-8DDC-F40FC00B0634}"/>
              </a:ext>
            </a:extLst>
          </p:cNvPr>
          <p:cNvSpPr txBox="1">
            <a:spLocks noGrp="1"/>
          </p:cNvSpPr>
          <p:nvPr>
            <p:ph type="pic" sz="quarter" idx="4294967295"/>
          </p:nvPr>
        </p:nvSpPr>
        <p:spPr>
          <a:xfrm>
            <a:off x="0" y="1845131"/>
            <a:ext cx="12191996" cy="501286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fontAlgn="auto">
              <a:spcAft>
                <a:spcPts val="0"/>
              </a:spcAft>
              <a:buNone/>
              <a:tabLst/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foto toe te voegen</a:t>
            </a:r>
          </a:p>
        </p:txBody>
      </p:sp>
      <p:sp>
        <p:nvSpPr>
          <p:cNvPr id="4" name="Tijdelijke aanduiding voor datum 2">
            <a:extLst>
              <a:ext uri="{FF2B5EF4-FFF2-40B4-BE49-F238E27FC236}">
                <a16:creationId xmlns:a16="http://schemas.microsoft.com/office/drawing/2014/main" id="{16D7D06B-539E-4F29-1241-73F9E680C2D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dist="38096" dir="2700000">
                    <a:srgbClr val="000000"/>
                  </a:outerShdw>
                </a:effectLst>
              </a:defRPr>
            </a:lvl1pPr>
          </a:lstStyle>
          <a:p>
            <a:pPr lvl="0"/>
            <a:r>
              <a:rPr lang="nl-NL"/>
              <a:t>20XX</a:t>
            </a:r>
          </a:p>
        </p:txBody>
      </p:sp>
      <p:sp>
        <p:nvSpPr>
          <p:cNvPr id="5" name="Tijdelijke aanduiding voor tekst 10">
            <a:extLst>
              <a:ext uri="{FF2B5EF4-FFF2-40B4-BE49-F238E27FC236}">
                <a16:creationId xmlns:a16="http://schemas.microsoft.com/office/drawing/2014/main" id="{DC747CC1-C84E-85FC-7CD3-29D6C90F2933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5627912" y="0"/>
            <a:ext cx="6564084" cy="3614732"/>
          </a:xfrm>
          <a:prstGeom prst="rect">
            <a:avLst/>
          </a:prstGeom>
          <a:solidFill>
            <a:srgbClr val="476977">
              <a:alpha val="92000"/>
            </a:srgbClr>
          </a:solidFill>
          <a:ln>
            <a:noFill/>
          </a:ln>
        </p:spPr>
        <p:txBody>
          <a:bodyPr vert="horz" wrap="square" lIns="640080" tIns="731520" rIns="548640" bIns="45720" anchor="t" anchorCtr="0" compatLnSpc="1">
            <a:noAutofit/>
          </a:bodyPr>
          <a:lstStyle>
            <a:lvl1pPr marL="0" marR="0" lvl="0" indent="0" fontAlgn="auto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600" b="0" i="0" u="none" strike="noStrike" cap="none" spc="100" baseline="0">
                <a:solidFill>
                  <a:srgbClr val="FFFFFF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subtitel toe te voegen</a:t>
            </a:r>
          </a:p>
        </p:txBody>
      </p:sp>
      <p:sp>
        <p:nvSpPr>
          <p:cNvPr id="6" name="Tijdelijke aanduiding voor voettekst 3">
            <a:extLst>
              <a:ext uri="{FF2B5EF4-FFF2-40B4-BE49-F238E27FC236}">
                <a16:creationId xmlns:a16="http://schemas.microsoft.com/office/drawing/2014/main" id="{B8044BC3-80F4-778C-F629-A4AF6A225BB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dist="38096" dir="2700000">
                    <a:srgbClr val="000000"/>
                  </a:outerShdw>
                </a:effectLst>
              </a:defRPr>
            </a:lvl1pPr>
          </a:lstStyle>
          <a:p>
            <a:pPr lvl="0"/>
            <a:r>
              <a:rPr lang="nl-NL"/>
              <a:t>Verkooppresentatie</a:t>
            </a:r>
          </a:p>
        </p:txBody>
      </p:sp>
      <p:sp>
        <p:nvSpPr>
          <p:cNvPr id="7" name="Tijdelijke aanduiding voor dianummer 4">
            <a:extLst>
              <a:ext uri="{FF2B5EF4-FFF2-40B4-BE49-F238E27FC236}">
                <a16:creationId xmlns:a16="http://schemas.microsoft.com/office/drawing/2014/main" id="{4C1A2411-90EB-92BA-B3B7-471CC287CB2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dist="38096" dir="2700000">
                    <a:srgbClr val="000000"/>
                  </a:outerShdw>
                </a:effectLst>
              </a:defRPr>
            </a:lvl1pPr>
          </a:lstStyle>
          <a:p>
            <a:pPr lvl="0"/>
            <a:fld id="{6F71A9FF-B884-894A-ADDC-78461EAB2909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50744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dan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8">
            <a:extLst>
              <a:ext uri="{FF2B5EF4-FFF2-40B4-BE49-F238E27FC236}">
                <a16:creationId xmlns:a16="http://schemas.microsoft.com/office/drawing/2014/main" id="{75178FB0-B23F-E3FB-A0D8-0C2FC5691204}"/>
              </a:ext>
            </a:extLst>
          </p:cNvPr>
          <p:cNvSpPr txBox="1">
            <a:spLocks noGrp="1"/>
          </p:cNvSpPr>
          <p:nvPr>
            <p:ph type="pic" sz="quarter" idx="4294967295"/>
          </p:nvPr>
        </p:nvSpPr>
        <p:spPr>
          <a:xfrm>
            <a:off x="5511344" y="0"/>
            <a:ext cx="6680652" cy="6858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foto toe te voegen</a:t>
            </a:r>
          </a:p>
        </p:txBody>
      </p:sp>
      <p:sp>
        <p:nvSpPr>
          <p:cNvPr id="3" name="Rechthoek 10">
            <a:extLst>
              <a:ext uri="{FF2B5EF4-FFF2-40B4-BE49-F238E27FC236}">
                <a16:creationId xmlns:a16="http://schemas.microsoft.com/office/drawing/2014/main" id="{ABFFD33B-C1F8-7998-AD2A-ACF2BB91D46A}"/>
              </a:ext>
            </a:extLst>
          </p:cNvPr>
          <p:cNvSpPr/>
          <p:nvPr/>
        </p:nvSpPr>
        <p:spPr>
          <a:xfrm>
            <a:off x="-20317" y="-7086"/>
            <a:ext cx="5511344" cy="6858000"/>
          </a:xfrm>
          <a:prstGeom prst="rect">
            <a:avLst/>
          </a:prstGeom>
          <a:solidFill>
            <a:srgbClr val="9ACF21">
              <a:alpha val="1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Tenorite "/>
            </a:endParaRP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2D46E2DF-50F6-8606-61F0-B1AF4F3F5F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86567" y="3035076"/>
            <a:ext cx="2341257" cy="640701"/>
          </a:xfrm>
          <a:prstGeom prst="rect">
            <a:avLst/>
          </a:prstGeom>
          <a:noFill/>
          <a:ln w="28575">
            <a:solidFill>
              <a:srgbClr val="354022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fontAlgn="auto">
              <a:spcBef>
                <a:spcPts val="0"/>
              </a:spcBef>
              <a:spcAft>
                <a:spcPts val="0"/>
              </a:spcAft>
              <a:tabLst/>
              <a:defRPr lang="nl-NL" sz="2400" b="0" i="0" u="none" strike="noStrike" cap="all" spc="100" baseline="0">
                <a:solidFill>
                  <a:srgbClr val="354022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Titel toevoegen</a:t>
            </a:r>
          </a:p>
        </p:txBody>
      </p:sp>
      <p:sp>
        <p:nvSpPr>
          <p:cNvPr id="5" name="Tijdelijke aanduiding voor tekst 10">
            <a:extLst>
              <a:ext uri="{FF2B5EF4-FFF2-40B4-BE49-F238E27FC236}">
                <a16:creationId xmlns:a16="http://schemas.microsoft.com/office/drawing/2014/main" id="{C9390103-D1E3-1CC4-47C7-2A32CBF03D5C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1704807" y="3959763"/>
            <a:ext cx="2879473" cy="179016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600" b="0" i="0" u="none" strike="noStrike" cap="none" spc="10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6" name="Tijdelijke aanduiding voor datum 2">
            <a:extLst>
              <a:ext uri="{FF2B5EF4-FFF2-40B4-BE49-F238E27FC236}">
                <a16:creationId xmlns:a16="http://schemas.microsoft.com/office/drawing/2014/main" id="{4CDA459F-40B8-193D-2FB2-8520E6ED905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20XX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2C94EC96-9FB5-1AC6-3FE6-4C972535F78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6473604" y="6356351"/>
            <a:ext cx="2743200" cy="365129"/>
          </a:xfr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dist="38096" dir="2700000">
                    <a:srgbClr val="000000"/>
                  </a:outerShdw>
                </a:effectLst>
              </a:defRPr>
            </a:lvl1pPr>
          </a:lstStyle>
          <a:p>
            <a:pPr lvl="0"/>
            <a:r>
              <a:rPr lang="nl-NL"/>
              <a:t>Verkooppresentatie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8F67E3E5-A4F1-843C-0A35-5D02BF77A3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9791696" y="6356351"/>
            <a:ext cx="1562096" cy="365129"/>
          </a:xfr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dist="38096" dir="2700000">
                    <a:srgbClr val="000000"/>
                  </a:outerShdw>
                </a:effectLst>
              </a:defRPr>
            </a:lvl1pPr>
          </a:lstStyle>
          <a:p>
            <a:pPr lvl="0"/>
            <a:fld id="{9E1C29CC-31CF-1E47-8D01-10AE9316CE27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5913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oble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2">
            <a:extLst>
              <a:ext uri="{FF2B5EF4-FFF2-40B4-BE49-F238E27FC236}">
                <a16:creationId xmlns:a16="http://schemas.microsoft.com/office/drawing/2014/main" id="{D0397894-877B-E259-7281-746CD999076F}"/>
              </a:ext>
            </a:extLst>
          </p:cNvPr>
          <p:cNvSpPr/>
          <p:nvPr/>
        </p:nvSpPr>
        <p:spPr>
          <a:xfrm>
            <a:off x="0" y="-13651"/>
            <a:ext cx="3701436" cy="6858000"/>
          </a:xfrm>
          <a:prstGeom prst="rect">
            <a:avLst/>
          </a:prstGeom>
          <a:solidFill>
            <a:srgbClr val="9ACF21">
              <a:alpha val="1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Tenorite "/>
            </a:endParaRP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00FE609F-D02D-C5C2-5641-83CEF545919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14436" y="1332235"/>
            <a:ext cx="1871575" cy="640701"/>
          </a:xfrm>
          <a:prstGeom prst="rect">
            <a:avLst/>
          </a:prstGeom>
          <a:noFill/>
          <a:ln w="28575">
            <a:solidFill>
              <a:srgbClr val="476977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fontAlgn="auto">
              <a:spcBef>
                <a:spcPts val="0"/>
              </a:spcBef>
              <a:spcAft>
                <a:spcPts val="0"/>
              </a:spcAft>
              <a:tabLst/>
              <a:defRPr lang="nl-NL" sz="2400" b="0" i="0" u="none" strike="noStrike" cap="all" spc="100" baseline="0">
                <a:solidFill>
                  <a:srgbClr val="476977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Titel</a:t>
            </a:r>
          </a:p>
        </p:txBody>
      </p:sp>
      <p:sp>
        <p:nvSpPr>
          <p:cNvPr id="4" name="Tijdelijke aanduiding voor tekst 10">
            <a:extLst>
              <a:ext uri="{FF2B5EF4-FFF2-40B4-BE49-F238E27FC236}">
                <a16:creationId xmlns:a16="http://schemas.microsoft.com/office/drawing/2014/main" id="{81508243-C969-4966-C390-E87CA147F302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4231038" y="652826"/>
            <a:ext cx="3433142" cy="42639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fontAlgn="auto">
              <a:spcAft>
                <a:spcPts val="0"/>
              </a:spcAft>
              <a:buNone/>
              <a:tabLst/>
              <a:defRPr lang="nl-NL" sz="1800" b="0" i="0" u="none" strike="noStrike" cap="all" spc="100" baseline="0">
                <a:solidFill>
                  <a:srgbClr val="4D6810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Klik om subtitel toe te voegen</a:t>
            </a:r>
          </a:p>
        </p:txBody>
      </p:sp>
      <p:sp>
        <p:nvSpPr>
          <p:cNvPr id="5" name="Tijdelijke aanduiding voor tekst 10">
            <a:extLst>
              <a:ext uri="{FF2B5EF4-FFF2-40B4-BE49-F238E27FC236}">
                <a16:creationId xmlns:a16="http://schemas.microsoft.com/office/drawing/2014/main" id="{CE6F2C9E-682D-CD9D-8139-21D5C356BABB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4231038" y="1032330"/>
            <a:ext cx="3433142" cy="13706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fontAlgn="auto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600" b="0" i="0" u="none" strike="noStrike" cap="none" spc="10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6" name="Tijdelijke aanduiding voor tekst 10">
            <a:extLst>
              <a:ext uri="{FF2B5EF4-FFF2-40B4-BE49-F238E27FC236}">
                <a16:creationId xmlns:a16="http://schemas.microsoft.com/office/drawing/2014/main" id="{A5266A9E-7F92-5138-31FC-6A5E6E7B7363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8203338" y="652826"/>
            <a:ext cx="3433142" cy="42639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fontAlgn="auto">
              <a:spcAft>
                <a:spcPts val="0"/>
              </a:spcAft>
              <a:buNone/>
              <a:tabLst/>
              <a:defRPr lang="nl-NL" sz="1800" b="0" i="0" u="none" strike="noStrike" cap="all" spc="100" baseline="0">
                <a:solidFill>
                  <a:srgbClr val="4D6810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Klik om subtitel toe te voegen</a:t>
            </a:r>
          </a:p>
        </p:txBody>
      </p:sp>
      <p:sp>
        <p:nvSpPr>
          <p:cNvPr id="7" name="Tijdelijke aanduiding voor tekst 10">
            <a:extLst>
              <a:ext uri="{FF2B5EF4-FFF2-40B4-BE49-F238E27FC236}">
                <a16:creationId xmlns:a16="http://schemas.microsoft.com/office/drawing/2014/main" id="{28F995EE-6DCA-B0D5-4526-94AD3B7040FA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8203338" y="1032330"/>
            <a:ext cx="3433142" cy="13706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fontAlgn="auto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600" b="0" i="0" u="none" strike="noStrike" cap="none" spc="10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8" name="Tijdelijke aanduiding voor tekst 10">
            <a:extLst>
              <a:ext uri="{FF2B5EF4-FFF2-40B4-BE49-F238E27FC236}">
                <a16:creationId xmlns:a16="http://schemas.microsoft.com/office/drawing/2014/main" id="{61E52495-5345-ECA7-5B15-1F2FBF3B6EB1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4231038" y="2620560"/>
            <a:ext cx="3433142" cy="42889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fontAlgn="auto">
              <a:spcAft>
                <a:spcPts val="0"/>
              </a:spcAft>
              <a:buNone/>
              <a:tabLst/>
              <a:defRPr lang="nl-NL" sz="1800" b="0" i="0" u="none" strike="noStrike" cap="all" spc="100" baseline="0">
                <a:solidFill>
                  <a:srgbClr val="4D6810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Klik om subtitel toe te voegen</a:t>
            </a:r>
          </a:p>
        </p:txBody>
      </p:sp>
      <p:sp>
        <p:nvSpPr>
          <p:cNvPr id="9" name="Tijdelijke aanduiding voor tekst 10">
            <a:extLst>
              <a:ext uri="{FF2B5EF4-FFF2-40B4-BE49-F238E27FC236}">
                <a16:creationId xmlns:a16="http://schemas.microsoft.com/office/drawing/2014/main" id="{B90D4267-CF30-85A6-D497-35767E498FD9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4231038" y="3002560"/>
            <a:ext cx="3433142" cy="96135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fontAlgn="auto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600" b="0" i="0" u="none" strike="noStrike" cap="none" spc="10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10" name="Tijdelijke aanduiding voor tekst 10">
            <a:extLst>
              <a:ext uri="{FF2B5EF4-FFF2-40B4-BE49-F238E27FC236}">
                <a16:creationId xmlns:a16="http://schemas.microsoft.com/office/drawing/2014/main" id="{65F77CAA-23F2-C6C6-9666-1FDBF680498B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8203338" y="2620560"/>
            <a:ext cx="3433142" cy="42889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fontAlgn="auto">
              <a:spcAft>
                <a:spcPts val="0"/>
              </a:spcAft>
              <a:buNone/>
              <a:tabLst/>
              <a:defRPr lang="nl-NL" sz="1800" b="0" i="0" u="none" strike="noStrike" cap="all" spc="100" baseline="0">
                <a:solidFill>
                  <a:srgbClr val="4D6810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Klik om subtitel toe te voegen</a:t>
            </a:r>
          </a:p>
        </p:txBody>
      </p:sp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ED702A5F-C5B0-22CC-D644-42FA37512838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8203338" y="3002560"/>
            <a:ext cx="3433142" cy="96135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fontAlgn="auto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600" b="0" i="0" u="none" strike="noStrike" cap="none" spc="10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12" name="Tijdelijke aanduiding voor tekst 10">
            <a:extLst>
              <a:ext uri="{FF2B5EF4-FFF2-40B4-BE49-F238E27FC236}">
                <a16:creationId xmlns:a16="http://schemas.microsoft.com/office/drawing/2014/main" id="{8B6E812F-E889-4E5D-A992-42782C2CD1B8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4231038" y="4147928"/>
            <a:ext cx="3433142" cy="42889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fontAlgn="auto">
              <a:spcAft>
                <a:spcPts val="0"/>
              </a:spcAft>
              <a:buNone/>
              <a:tabLst/>
              <a:defRPr lang="nl-NL" sz="1800" b="0" i="0" u="none" strike="noStrike" cap="all" spc="100" baseline="0">
                <a:solidFill>
                  <a:srgbClr val="4D6810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Klik om subtitel toe te voegen</a:t>
            </a:r>
          </a:p>
        </p:txBody>
      </p:sp>
      <p:sp>
        <p:nvSpPr>
          <p:cNvPr id="13" name="Tijdelijke aanduiding voor tekst 10">
            <a:extLst>
              <a:ext uri="{FF2B5EF4-FFF2-40B4-BE49-F238E27FC236}">
                <a16:creationId xmlns:a16="http://schemas.microsoft.com/office/drawing/2014/main" id="{D5B9FCD2-23A4-BB41-224E-FB6A9B3A9D66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4231038" y="4529928"/>
            <a:ext cx="3433142" cy="14509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fontAlgn="auto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600" b="0" i="0" u="none" strike="noStrike" cap="none" spc="10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14" name="Tijdelijke aanduiding voor datum 3">
            <a:extLst>
              <a:ext uri="{FF2B5EF4-FFF2-40B4-BE49-F238E27FC236}">
                <a16:creationId xmlns:a16="http://schemas.microsoft.com/office/drawing/2014/main" id="{DEBFC8FE-6659-CFC3-1750-FA98EE12F88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20XX</a:t>
            </a:r>
          </a:p>
        </p:txBody>
      </p:sp>
      <p:sp>
        <p:nvSpPr>
          <p:cNvPr id="15" name="Tijdelijke aanduiding voor voettekst 4">
            <a:extLst>
              <a:ext uri="{FF2B5EF4-FFF2-40B4-BE49-F238E27FC236}">
                <a16:creationId xmlns:a16="http://schemas.microsoft.com/office/drawing/2014/main" id="{D9B3C117-6998-122C-3BB8-C87D7C1FF98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Verkooppresentatie</a:t>
            </a:r>
          </a:p>
        </p:txBody>
      </p:sp>
      <p:sp>
        <p:nvSpPr>
          <p:cNvPr id="16" name="Tijdelijke aanduiding voor dianummer 5">
            <a:extLst>
              <a:ext uri="{FF2B5EF4-FFF2-40B4-BE49-F238E27FC236}">
                <a16:creationId xmlns:a16="http://schemas.microsoft.com/office/drawing/2014/main" id="{7A0DFD5B-614A-048C-E1A8-AE22C6E8CC8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167CF5E-5C0B-624E-9C5B-E52A49E41ABF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9122245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plos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588452-8942-3130-F29B-2650492C8F5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134977" y="848535"/>
            <a:ext cx="1929603" cy="640701"/>
          </a:xfrm>
          <a:prstGeom prst="rect">
            <a:avLst/>
          </a:prstGeom>
          <a:noFill/>
          <a:ln w="28575">
            <a:solidFill>
              <a:srgbClr val="476977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fontAlgn="auto">
              <a:spcBef>
                <a:spcPts val="0"/>
              </a:spcBef>
              <a:spcAft>
                <a:spcPts val="0"/>
              </a:spcAft>
              <a:tabLst/>
              <a:defRPr lang="nl-NL" sz="2400" b="0" i="0" u="none" strike="noStrike" cap="all" spc="100" baseline="0">
                <a:solidFill>
                  <a:srgbClr val="476977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Titel</a:t>
            </a:r>
          </a:p>
        </p:txBody>
      </p:sp>
      <p:sp>
        <p:nvSpPr>
          <p:cNvPr id="3" name="Tijdelijke aanduiding voor afbeelding 8">
            <a:extLst>
              <a:ext uri="{FF2B5EF4-FFF2-40B4-BE49-F238E27FC236}">
                <a16:creationId xmlns:a16="http://schemas.microsoft.com/office/drawing/2014/main" id="{79C86324-C213-8951-E4EA-20AE0FEFBD0B}"/>
              </a:ext>
            </a:extLst>
          </p:cNvPr>
          <p:cNvSpPr txBox="1">
            <a:spLocks noGrp="1"/>
          </p:cNvSpPr>
          <p:nvPr>
            <p:ph type="pic" sz="quarter" idx="4294967295"/>
          </p:nvPr>
        </p:nvSpPr>
        <p:spPr>
          <a:xfrm>
            <a:off x="0" y="0"/>
            <a:ext cx="4495803" cy="6858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foto toe te voegen</a:t>
            </a:r>
          </a:p>
        </p:txBody>
      </p:sp>
      <p:sp>
        <p:nvSpPr>
          <p:cNvPr id="4" name="Tijdelijke aanduiding voor tekst 10">
            <a:extLst>
              <a:ext uri="{FF2B5EF4-FFF2-40B4-BE49-F238E27FC236}">
                <a16:creationId xmlns:a16="http://schemas.microsoft.com/office/drawing/2014/main" id="{385BAD0D-F22C-33D0-2A19-D8B16C54FDC3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5024362" y="2046235"/>
            <a:ext cx="3126580" cy="42639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fontAlgn="auto">
              <a:spcAft>
                <a:spcPts val="0"/>
              </a:spcAft>
              <a:buNone/>
              <a:tabLst/>
              <a:defRPr lang="nl-NL" sz="1800" b="0" i="0" u="none" strike="noStrike" cap="all" spc="100" baseline="0">
                <a:solidFill>
                  <a:srgbClr val="4D6810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Klik om subtitel toe te voegen</a:t>
            </a:r>
          </a:p>
        </p:txBody>
      </p:sp>
      <p:sp>
        <p:nvSpPr>
          <p:cNvPr id="5" name="Tijdelijke aanduiding voor tekst 10">
            <a:extLst>
              <a:ext uri="{FF2B5EF4-FFF2-40B4-BE49-F238E27FC236}">
                <a16:creationId xmlns:a16="http://schemas.microsoft.com/office/drawing/2014/main" id="{7CE701C1-994E-CAB3-99E4-CB6C288FBBE9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5024362" y="2425738"/>
            <a:ext cx="3126580" cy="130653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fontAlgn="auto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600" b="0" i="0" u="none" strike="noStrike" cap="none" spc="10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6" name="Tijdelijke aanduiding voor tekst 10">
            <a:extLst>
              <a:ext uri="{FF2B5EF4-FFF2-40B4-BE49-F238E27FC236}">
                <a16:creationId xmlns:a16="http://schemas.microsoft.com/office/drawing/2014/main" id="{A9B80351-C7F9-283E-56EC-2B0F22F5B4D0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8526990" y="2046235"/>
            <a:ext cx="3281553" cy="42639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fontAlgn="auto">
              <a:spcAft>
                <a:spcPts val="0"/>
              </a:spcAft>
              <a:buNone/>
              <a:tabLst/>
              <a:defRPr lang="nl-NL" sz="1800" b="0" i="0" u="none" strike="noStrike" cap="all" spc="100" baseline="0">
                <a:solidFill>
                  <a:srgbClr val="4D6810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Klik om subtitel toe te voegen</a:t>
            </a:r>
          </a:p>
        </p:txBody>
      </p:sp>
      <p:sp>
        <p:nvSpPr>
          <p:cNvPr id="7" name="Tijdelijke aanduiding voor tekst 10">
            <a:extLst>
              <a:ext uri="{FF2B5EF4-FFF2-40B4-BE49-F238E27FC236}">
                <a16:creationId xmlns:a16="http://schemas.microsoft.com/office/drawing/2014/main" id="{39966F23-B952-1C6A-D0DB-7B44E5658170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8526990" y="2425738"/>
            <a:ext cx="3281553" cy="130653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fontAlgn="auto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600" b="0" i="0" u="none" strike="noStrike" cap="none" spc="10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8" name="Tijdelijke aanduiding voor tekst 10">
            <a:extLst>
              <a:ext uri="{FF2B5EF4-FFF2-40B4-BE49-F238E27FC236}">
                <a16:creationId xmlns:a16="http://schemas.microsoft.com/office/drawing/2014/main" id="{BB189648-0B2B-AEF4-AE8A-EF80EB359834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5024362" y="4180975"/>
            <a:ext cx="3126580" cy="42889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fontAlgn="auto">
              <a:spcAft>
                <a:spcPts val="0"/>
              </a:spcAft>
              <a:buNone/>
              <a:tabLst/>
              <a:defRPr lang="nl-NL" sz="1800" b="0" i="0" u="none" strike="noStrike" cap="all" spc="100" baseline="0">
                <a:solidFill>
                  <a:srgbClr val="4D6810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Klik om subtitel toe te voegen</a:t>
            </a:r>
          </a:p>
        </p:txBody>
      </p:sp>
      <p:sp>
        <p:nvSpPr>
          <p:cNvPr id="9" name="Tijdelijke aanduiding voor tekst 10">
            <a:extLst>
              <a:ext uri="{FF2B5EF4-FFF2-40B4-BE49-F238E27FC236}">
                <a16:creationId xmlns:a16="http://schemas.microsoft.com/office/drawing/2014/main" id="{C15220BB-FEE7-6F67-339A-2B52A03B222F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5024362" y="4562974"/>
            <a:ext cx="3126580" cy="12589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fontAlgn="auto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600" b="0" i="0" u="none" strike="noStrike" cap="none" spc="10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10" name="Tijdelijke aanduiding voor tekst 10">
            <a:extLst>
              <a:ext uri="{FF2B5EF4-FFF2-40B4-BE49-F238E27FC236}">
                <a16:creationId xmlns:a16="http://schemas.microsoft.com/office/drawing/2014/main" id="{1B44B1A1-1FA0-7A95-B94C-A591CCBA145C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8526990" y="4180975"/>
            <a:ext cx="3281553" cy="42889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fontAlgn="auto">
              <a:spcAft>
                <a:spcPts val="0"/>
              </a:spcAft>
              <a:buNone/>
              <a:tabLst/>
              <a:defRPr lang="nl-NL" sz="1800" b="0" i="0" u="none" strike="noStrike" cap="all" spc="100" baseline="0">
                <a:solidFill>
                  <a:srgbClr val="4D6810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Klik om subtitel toe te voegen</a:t>
            </a:r>
          </a:p>
        </p:txBody>
      </p:sp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27FB98BF-B6ED-534F-CF78-43CDA94469FC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8526990" y="4562974"/>
            <a:ext cx="3281553" cy="12589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fontAlgn="auto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600" b="0" i="0" u="none" strike="noStrike" cap="none" spc="10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12" name="Tijdelijke aanduiding voor datum 3">
            <a:extLst>
              <a:ext uri="{FF2B5EF4-FFF2-40B4-BE49-F238E27FC236}">
                <a16:creationId xmlns:a16="http://schemas.microsoft.com/office/drawing/2014/main" id="{79905368-0CB1-D5C3-DE55-5DD48D88BDD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dist="38096" dir="2700000">
                    <a:srgbClr val="000000"/>
                  </a:outerShdw>
                </a:effectLst>
              </a:defRPr>
            </a:lvl1pPr>
          </a:lstStyle>
          <a:p>
            <a:pPr lvl="0"/>
            <a:r>
              <a:rPr lang="nl-NL"/>
              <a:t>20XX</a:t>
            </a:r>
          </a:p>
        </p:txBody>
      </p:sp>
      <p:sp>
        <p:nvSpPr>
          <p:cNvPr id="13" name="Tijdelijke aanduiding voor voettekst 4">
            <a:extLst>
              <a:ext uri="{FF2B5EF4-FFF2-40B4-BE49-F238E27FC236}">
                <a16:creationId xmlns:a16="http://schemas.microsoft.com/office/drawing/2014/main" id="{27442C29-CDB8-A166-5C80-C67AE19DF81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Verkooppresentatie</a:t>
            </a:r>
          </a:p>
        </p:txBody>
      </p:sp>
      <p:sp>
        <p:nvSpPr>
          <p:cNvPr id="14" name="Tijdelijke aanduiding voor dianummer 5">
            <a:extLst>
              <a:ext uri="{FF2B5EF4-FFF2-40B4-BE49-F238E27FC236}">
                <a16:creationId xmlns:a16="http://schemas.microsoft.com/office/drawing/2014/main" id="{B44E46E7-91E4-512C-3623-5DD980C5043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9678A23-2FB8-6A48-8EAB-BDE052A8189A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7706354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oductoverzicht: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2">
            <a:extLst>
              <a:ext uri="{FF2B5EF4-FFF2-40B4-BE49-F238E27FC236}">
                <a16:creationId xmlns:a16="http://schemas.microsoft.com/office/drawing/2014/main" id="{0A1856CE-56AD-8E93-CD26-7000BD7B522E}"/>
              </a:ext>
            </a:extLst>
          </p:cNvPr>
          <p:cNvSpPr/>
          <p:nvPr/>
        </p:nvSpPr>
        <p:spPr>
          <a:xfrm>
            <a:off x="0" y="0"/>
            <a:ext cx="12191996" cy="2170547"/>
          </a:xfrm>
          <a:prstGeom prst="rect">
            <a:avLst/>
          </a:prstGeom>
          <a:solidFill>
            <a:srgbClr val="D7E2E7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Tenorite "/>
            </a:endParaRP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83F1E232-7DA0-4844-9F0F-FB7724E97DC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597990"/>
            <a:ext cx="10515600" cy="9948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fontAlgn="auto">
              <a:spcBef>
                <a:spcPts val="0"/>
              </a:spcBef>
              <a:spcAft>
                <a:spcPts val="0"/>
              </a:spcAft>
              <a:tabLst/>
              <a:defRPr lang="nl-NL" sz="2400" b="0" i="0" u="none" strike="noStrike" cap="all" spc="100" baseline="0">
                <a:solidFill>
                  <a:srgbClr val="333F50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Klik om titel toe te voegen</a:t>
            </a:r>
          </a:p>
        </p:txBody>
      </p:sp>
      <p:sp>
        <p:nvSpPr>
          <p:cNvPr id="4" name="Tijdelijke aanduiding voor afbeelding 4">
            <a:extLst>
              <a:ext uri="{FF2B5EF4-FFF2-40B4-BE49-F238E27FC236}">
                <a16:creationId xmlns:a16="http://schemas.microsoft.com/office/drawing/2014/main" id="{602968F1-358E-1666-5535-E7C6C9B854CC}"/>
              </a:ext>
            </a:extLst>
          </p:cNvPr>
          <p:cNvSpPr txBox="1">
            <a:spLocks noGrp="1"/>
          </p:cNvSpPr>
          <p:nvPr>
            <p:ph type="pic" sz="quarter" idx="4294967295"/>
          </p:nvPr>
        </p:nvSpPr>
        <p:spPr>
          <a:xfrm>
            <a:off x="1632606" y="2982736"/>
            <a:ext cx="603504" cy="60350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sz="1100" b="0" i="0" u="none" strike="noStrike" cap="none" spc="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op het pictogram als u een afbeelding wilt toevoegen</a:t>
            </a:r>
          </a:p>
        </p:txBody>
      </p:sp>
      <p:sp>
        <p:nvSpPr>
          <p:cNvPr id="5" name="Tijdelijke aanduiding voor afbeelding 4">
            <a:extLst>
              <a:ext uri="{FF2B5EF4-FFF2-40B4-BE49-F238E27FC236}">
                <a16:creationId xmlns:a16="http://schemas.microsoft.com/office/drawing/2014/main" id="{879CDC41-53F7-26B4-29EC-FC61576E22DD}"/>
              </a:ext>
            </a:extLst>
          </p:cNvPr>
          <p:cNvSpPr txBox="1">
            <a:spLocks noGrp="1"/>
          </p:cNvSpPr>
          <p:nvPr>
            <p:ph type="pic" sz="quarter" idx="4294967295"/>
          </p:nvPr>
        </p:nvSpPr>
        <p:spPr>
          <a:xfrm>
            <a:off x="4388242" y="2981419"/>
            <a:ext cx="603504" cy="59436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sz="1100" b="0" i="0" u="none" strike="noStrike" cap="none" spc="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op het pictogram als u een afbeelding wilt toevoegen</a:t>
            </a:r>
          </a:p>
        </p:txBody>
      </p:sp>
      <p:sp>
        <p:nvSpPr>
          <p:cNvPr id="6" name="Tijdelijke aanduiding voor afbeelding 4">
            <a:extLst>
              <a:ext uri="{FF2B5EF4-FFF2-40B4-BE49-F238E27FC236}">
                <a16:creationId xmlns:a16="http://schemas.microsoft.com/office/drawing/2014/main" id="{10C7EE65-291C-2C02-3B26-0B1F47DD576F}"/>
              </a:ext>
            </a:extLst>
          </p:cNvPr>
          <p:cNvSpPr txBox="1">
            <a:spLocks noGrp="1"/>
          </p:cNvSpPr>
          <p:nvPr>
            <p:ph type="pic" sz="quarter" idx="4294967295"/>
          </p:nvPr>
        </p:nvSpPr>
        <p:spPr>
          <a:xfrm>
            <a:off x="7182904" y="2983165"/>
            <a:ext cx="603504" cy="60350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sz="1100" b="0" i="0" u="none" strike="noStrike" cap="none" spc="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op het pictogram als u een afbeelding wilt toevoegen</a:t>
            </a:r>
          </a:p>
        </p:txBody>
      </p:sp>
      <p:sp>
        <p:nvSpPr>
          <p:cNvPr id="7" name="Tijdelijke aanduiding voor afbeelding 4">
            <a:extLst>
              <a:ext uri="{FF2B5EF4-FFF2-40B4-BE49-F238E27FC236}">
                <a16:creationId xmlns:a16="http://schemas.microsoft.com/office/drawing/2014/main" id="{3D4F9A47-D05E-E1E9-1F41-B33AE5E51001}"/>
              </a:ext>
            </a:extLst>
          </p:cNvPr>
          <p:cNvSpPr txBox="1">
            <a:spLocks noGrp="1"/>
          </p:cNvSpPr>
          <p:nvPr>
            <p:ph type="pic" sz="quarter" idx="4294967295"/>
          </p:nvPr>
        </p:nvSpPr>
        <p:spPr>
          <a:xfrm>
            <a:off x="9927649" y="3001929"/>
            <a:ext cx="594360" cy="59436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sz="1100" b="0" i="0" u="none" strike="noStrike" cap="none" spc="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op het pictogram als u een afbeelding wilt toevoegen</a:t>
            </a:r>
          </a:p>
        </p:txBody>
      </p:sp>
      <p:sp>
        <p:nvSpPr>
          <p:cNvPr id="8" name="Tijdelijke aanduiding voor tekst 10">
            <a:extLst>
              <a:ext uri="{FF2B5EF4-FFF2-40B4-BE49-F238E27FC236}">
                <a16:creationId xmlns:a16="http://schemas.microsoft.com/office/drawing/2014/main" id="{B1C7BC1E-0DD6-F2B1-C315-F51EC841F60A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740801" y="3608441"/>
            <a:ext cx="2351443" cy="49150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sz="1800" b="0" i="0" u="none" strike="noStrike" cap="all" spc="100" baseline="0">
                <a:solidFill>
                  <a:srgbClr val="4D6810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Klik om subtitel toe te voegen</a:t>
            </a:r>
          </a:p>
        </p:txBody>
      </p:sp>
      <p:sp>
        <p:nvSpPr>
          <p:cNvPr id="9" name="Tijdelijke aanduiding voor tekst 10">
            <a:extLst>
              <a:ext uri="{FF2B5EF4-FFF2-40B4-BE49-F238E27FC236}">
                <a16:creationId xmlns:a16="http://schemas.microsoft.com/office/drawing/2014/main" id="{321ADA7D-4EE6-69F8-532C-D04F85E2A326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740801" y="4036042"/>
            <a:ext cx="2351443" cy="170455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600" b="0" i="0" u="none" strike="noStrike" cap="none" spc="10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10" name="Tijdelijke aanduiding voor tekst 10">
            <a:extLst>
              <a:ext uri="{FF2B5EF4-FFF2-40B4-BE49-F238E27FC236}">
                <a16:creationId xmlns:a16="http://schemas.microsoft.com/office/drawing/2014/main" id="{226E9D9E-8B62-A33D-A776-5F04B03843EF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3508580" y="3608441"/>
            <a:ext cx="2351443" cy="49150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sz="1800" b="0" i="0" u="none" strike="noStrike" cap="all" spc="100" baseline="0">
                <a:solidFill>
                  <a:srgbClr val="4D6810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Klik om subtitel toe te voegen</a:t>
            </a:r>
          </a:p>
        </p:txBody>
      </p:sp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707BDE6F-AB7C-B383-6E00-29633A5E47A9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3508580" y="4036042"/>
            <a:ext cx="2351443" cy="170455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600" b="0" i="0" u="none" strike="noStrike" cap="none" spc="10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12" name="Tijdelijke aanduiding voor tekst 10">
            <a:extLst>
              <a:ext uri="{FF2B5EF4-FFF2-40B4-BE49-F238E27FC236}">
                <a16:creationId xmlns:a16="http://schemas.microsoft.com/office/drawing/2014/main" id="{80702CC9-0316-1C41-9C77-F0D88E6054F8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6303398" y="3608441"/>
            <a:ext cx="2351443" cy="49150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sz="1800" b="0" i="0" u="none" strike="noStrike" cap="all" spc="100" baseline="0">
                <a:solidFill>
                  <a:srgbClr val="4D6810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Klik om subtitel toe te voegen</a:t>
            </a:r>
          </a:p>
        </p:txBody>
      </p:sp>
      <p:sp>
        <p:nvSpPr>
          <p:cNvPr id="13" name="Tijdelijke aanduiding voor tekst 10">
            <a:extLst>
              <a:ext uri="{FF2B5EF4-FFF2-40B4-BE49-F238E27FC236}">
                <a16:creationId xmlns:a16="http://schemas.microsoft.com/office/drawing/2014/main" id="{2B82C322-5222-96A5-9197-8CA127C5896F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6303398" y="4036042"/>
            <a:ext cx="2351443" cy="170455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600" b="0" i="0" u="none" strike="noStrike" cap="none" spc="10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14" name="Tijdelijke aanduiding voor tekst 10">
            <a:extLst>
              <a:ext uri="{FF2B5EF4-FFF2-40B4-BE49-F238E27FC236}">
                <a16:creationId xmlns:a16="http://schemas.microsoft.com/office/drawing/2014/main" id="{1C713D93-63E0-5AC8-DEC3-5997B28D9573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9071177" y="3608441"/>
            <a:ext cx="2351443" cy="49150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sz="1800" b="0" i="0" u="none" strike="noStrike" cap="all" spc="100" baseline="0">
                <a:solidFill>
                  <a:srgbClr val="4D6810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Klik om subtitel toe te voegen</a:t>
            </a:r>
          </a:p>
        </p:txBody>
      </p:sp>
      <p:sp>
        <p:nvSpPr>
          <p:cNvPr id="15" name="Tijdelijke aanduiding voor tekst 10">
            <a:extLst>
              <a:ext uri="{FF2B5EF4-FFF2-40B4-BE49-F238E27FC236}">
                <a16:creationId xmlns:a16="http://schemas.microsoft.com/office/drawing/2014/main" id="{D9951DB1-084F-56BF-3F6D-D9C9F5F972A1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9071177" y="4036042"/>
            <a:ext cx="2351443" cy="170455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600" b="0" i="0" u="none" strike="noStrike" cap="none" spc="10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16" name="Tijdelijke aanduiding voor datum 3">
            <a:extLst>
              <a:ext uri="{FF2B5EF4-FFF2-40B4-BE49-F238E27FC236}">
                <a16:creationId xmlns:a16="http://schemas.microsoft.com/office/drawing/2014/main" id="{709F0C47-9A3E-B4D0-3E8E-27108B87C07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20XX</a:t>
            </a:r>
          </a:p>
        </p:txBody>
      </p:sp>
      <p:sp>
        <p:nvSpPr>
          <p:cNvPr id="17" name="Tijdelijke aanduiding voor voettekst 4">
            <a:extLst>
              <a:ext uri="{FF2B5EF4-FFF2-40B4-BE49-F238E27FC236}">
                <a16:creationId xmlns:a16="http://schemas.microsoft.com/office/drawing/2014/main" id="{72BD2212-0167-50EE-4538-1CAD00245D1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Verkooppresentatie</a:t>
            </a:r>
          </a:p>
        </p:txBody>
      </p:sp>
      <p:sp>
        <p:nvSpPr>
          <p:cNvPr id="18" name="Tijdelijke aanduiding voor dianummer 5">
            <a:extLst>
              <a:ext uri="{FF2B5EF4-FFF2-40B4-BE49-F238E27FC236}">
                <a16:creationId xmlns:a16="http://schemas.microsoft.com/office/drawing/2014/main" id="{A023ECC8-4CB4-746B-9B07-7B7B0E9CDAC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50B381D-A031-914E-B4D6-8A32AB3486D7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746561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oductvoordel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8">
            <a:extLst>
              <a:ext uri="{FF2B5EF4-FFF2-40B4-BE49-F238E27FC236}">
                <a16:creationId xmlns:a16="http://schemas.microsoft.com/office/drawing/2014/main" id="{56FB4BBF-2C2F-DF03-C85F-09C6ABA7C6FB}"/>
              </a:ext>
            </a:extLst>
          </p:cNvPr>
          <p:cNvSpPr txBox="1">
            <a:spLocks noGrp="1"/>
          </p:cNvSpPr>
          <p:nvPr>
            <p:ph type="pic" sz="quarter" idx="4294967295"/>
          </p:nvPr>
        </p:nvSpPr>
        <p:spPr>
          <a:xfrm>
            <a:off x="0" y="0"/>
            <a:ext cx="12191996" cy="3429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foto toe te voegen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DC1E7DFD-3D1A-10EC-5381-8EA8749A9B2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1281" y="-136529"/>
            <a:ext cx="4979776" cy="6858000"/>
          </a:xfrm>
          <a:prstGeom prst="rect">
            <a:avLst/>
          </a:prstGeom>
          <a:solidFill>
            <a:srgbClr val="476977">
              <a:alpha val="92000"/>
            </a:srgbClr>
          </a:solidFill>
          <a:ln>
            <a:noFill/>
          </a:ln>
        </p:spPr>
        <p:txBody>
          <a:bodyPr vert="horz" wrap="square" lIns="91440" tIns="3246120" rIns="91440" bIns="45720" anchor="ctr" anchorCtr="1" compatLnSpc="1">
            <a:noAutofit/>
          </a:bodyPr>
          <a:lstStyle>
            <a:lvl1pPr marL="0" marR="0" lvl="0" indent="0" algn="ctr" fontAlgn="auto">
              <a:spcBef>
                <a:spcPts val="0"/>
              </a:spcBef>
              <a:spcAft>
                <a:spcPts val="0"/>
              </a:spcAft>
              <a:tabLst/>
              <a:defRPr lang="nl-NL" sz="2400" b="0" i="0" u="none" strike="noStrike" cap="all" spc="100" baseline="0">
                <a:solidFill>
                  <a:srgbClr val="FFFFFF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Titel toevoegen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E71A47B-392A-3BC3-0821-70251F4BCC5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dist="38096" dir="2700000">
                    <a:srgbClr val="000000"/>
                  </a:outerShdw>
                </a:effectLst>
              </a:defRPr>
            </a:lvl1pPr>
          </a:lstStyle>
          <a:p>
            <a:pPr lvl="0"/>
            <a:r>
              <a:rPr lang="nl-NL"/>
              <a:t>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8D198A0-FB70-E215-FA7C-52718CA620C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Verkooppresentatie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447469E-3AE4-28DC-1A64-B38A28F46C2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6C669A3-A1B7-964A-97F1-079ABAF40541}" type="slidenum">
              <a:t>‹nr.›</a:t>
            </a:fld>
            <a:endParaRPr lang="nl-NL"/>
          </a:p>
        </p:txBody>
      </p:sp>
      <p:sp>
        <p:nvSpPr>
          <p:cNvPr id="7" name="Tijdelijke aanduiding voor tekst 10">
            <a:extLst>
              <a:ext uri="{FF2B5EF4-FFF2-40B4-BE49-F238E27FC236}">
                <a16:creationId xmlns:a16="http://schemas.microsoft.com/office/drawing/2014/main" id="{AF750FEE-67D9-1ECA-F20B-AB93FC56D5BA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5743575" y="3972254"/>
            <a:ext cx="5859420" cy="176941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800" b="0" i="0" u="none" strike="noStrike" cap="none" spc="10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subtitel toe te voegen</a:t>
            </a:r>
          </a:p>
        </p:txBody>
      </p:sp>
    </p:spTree>
    <p:extLst>
      <p:ext uri="{BB962C8B-B14F-4D97-AF65-F5344CB8AC3E}">
        <p14:creationId xmlns:p14="http://schemas.microsoft.com/office/powerpoint/2010/main" val="194647729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iding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7">
            <a:extLst>
              <a:ext uri="{FF2B5EF4-FFF2-40B4-BE49-F238E27FC236}">
                <a16:creationId xmlns:a16="http://schemas.microsoft.com/office/drawing/2014/main" id="{D8940B6D-778D-2357-2433-3934F96E3581}"/>
              </a:ext>
            </a:extLst>
          </p:cNvPr>
          <p:cNvSpPr txBox="1">
            <a:spLocks noGrp="1"/>
          </p:cNvSpPr>
          <p:nvPr>
            <p:ph type="pic" sz="quarter" idx="4294967295"/>
          </p:nvPr>
        </p:nvSpPr>
        <p:spPr>
          <a:xfrm>
            <a:off x="0" y="0"/>
            <a:ext cx="12191996" cy="6858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foto toe te voegen</a:t>
            </a: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D369C117-9171-B0AE-D68B-CDA52F24922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2375848"/>
            <a:ext cx="12191996" cy="4491185"/>
          </a:xfrm>
          <a:prstGeom prst="rect">
            <a:avLst/>
          </a:prstGeom>
          <a:solidFill>
            <a:srgbClr val="354022">
              <a:alpha val="55000"/>
            </a:srgbClr>
          </a:solidFill>
          <a:ln>
            <a:noFill/>
          </a:ln>
        </p:spPr>
        <p:txBody>
          <a:bodyPr vert="horz" wrap="square" lIns="3657600" tIns="182880" rIns="3657600" bIns="45720" anchor="t" anchorCtr="1" compatLnSpc="1">
            <a:noAutofit/>
          </a:bodyPr>
          <a:lstStyle>
            <a:lvl1pPr marL="0" marR="0" lvl="0" indent="0" algn="ctr" fontAlgn="auto">
              <a:spcBef>
                <a:spcPts val="0"/>
              </a:spcBef>
              <a:spcAft>
                <a:spcPts val="0"/>
              </a:spcAft>
              <a:tabLst/>
              <a:defRPr lang="nl-NL" sz="6000" b="0" i="0" u="none" strike="noStrike" cap="all" spc="100" baseline="0">
                <a:solidFill>
                  <a:srgbClr val="9ACF21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Klik om titel toe te voegen</a:t>
            </a:r>
          </a:p>
        </p:txBody>
      </p:sp>
    </p:spTree>
    <p:extLst>
      <p:ext uri="{BB962C8B-B14F-4D97-AF65-F5344CB8AC3E}">
        <p14:creationId xmlns:p14="http://schemas.microsoft.com/office/powerpoint/2010/main" val="1608234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drijfsmodel">
    <p:bg>
      <p:bgPr>
        <a:solidFill>
          <a:srgbClr val="9ACF21">
            <a:alpha val="1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8">
            <a:extLst>
              <a:ext uri="{FF2B5EF4-FFF2-40B4-BE49-F238E27FC236}">
                <a16:creationId xmlns:a16="http://schemas.microsoft.com/office/drawing/2014/main" id="{ADC1DC28-4CE0-6844-8E82-3750B06D9268}"/>
              </a:ext>
            </a:extLst>
          </p:cNvPr>
          <p:cNvSpPr txBox="1">
            <a:spLocks noGrp="1"/>
          </p:cNvSpPr>
          <p:nvPr>
            <p:ph type="pic" sz="quarter" idx="4294967295"/>
          </p:nvPr>
        </p:nvSpPr>
        <p:spPr>
          <a:xfrm>
            <a:off x="0" y="0"/>
            <a:ext cx="6772275" cy="6858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foto toe te voegen</a:t>
            </a: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CAF4ECB5-9B81-4931-6155-3E7B8C7D719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861352" y="790901"/>
            <a:ext cx="3049569" cy="640701"/>
          </a:xfrm>
          <a:prstGeom prst="rect">
            <a:avLst/>
          </a:prstGeom>
          <a:gradFill>
            <a:gsLst>
              <a:gs pos="0">
                <a:srgbClr val="FBFDFE">
                  <a:alpha val="0"/>
                </a:srgbClr>
              </a:gs>
              <a:gs pos="100000">
                <a:srgbClr val="9ACF21">
                  <a:alpha val="10000"/>
                </a:srgbClr>
              </a:gs>
            </a:gsLst>
            <a:lin ang="0"/>
          </a:gradFill>
          <a:ln w="28575">
            <a:solidFill>
              <a:srgbClr val="FFFFFF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fontAlgn="auto">
              <a:spcBef>
                <a:spcPts val="0"/>
              </a:spcBef>
              <a:spcAft>
                <a:spcPts val="0"/>
              </a:spcAft>
              <a:tabLst/>
              <a:defRPr lang="nl-NL" sz="2400" b="0" i="0" u="none" strike="noStrike" cap="all" spc="100" baseline="0">
                <a:solidFill>
                  <a:srgbClr val="FFFFFF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Titel toevoegen</a:t>
            </a:r>
          </a:p>
        </p:txBody>
      </p:sp>
      <p:sp>
        <p:nvSpPr>
          <p:cNvPr id="4" name="Tijdelijke aanduiding voor tekst 10">
            <a:extLst>
              <a:ext uri="{FF2B5EF4-FFF2-40B4-BE49-F238E27FC236}">
                <a16:creationId xmlns:a16="http://schemas.microsoft.com/office/drawing/2014/main" id="{47CDC1A4-C0E3-7647-527A-9E06CE69D263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7822088" y="826718"/>
            <a:ext cx="3421099" cy="42639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fontAlgn="auto">
              <a:spcAft>
                <a:spcPts val="0"/>
              </a:spcAft>
              <a:buNone/>
              <a:tabLst/>
              <a:defRPr lang="nl-NL" sz="1800" b="0" i="0" u="none" strike="noStrike" cap="all" spc="100" baseline="0">
                <a:solidFill>
                  <a:srgbClr val="476977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Klik om subtitel toe te voegen</a:t>
            </a:r>
          </a:p>
        </p:txBody>
      </p:sp>
      <p:sp>
        <p:nvSpPr>
          <p:cNvPr id="5" name="Tijdelijke aanduiding voor tekst 10">
            <a:extLst>
              <a:ext uri="{FF2B5EF4-FFF2-40B4-BE49-F238E27FC236}">
                <a16:creationId xmlns:a16="http://schemas.microsoft.com/office/drawing/2014/main" id="{347A9C3D-8E8C-CB6F-E3B9-7343879FED0B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7822088" y="1206221"/>
            <a:ext cx="3421099" cy="101710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fontAlgn="auto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600" b="0" i="0" u="none" strike="noStrike" cap="none" spc="10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6" name="Tijdelijke aanduiding voor tekst 10">
            <a:extLst>
              <a:ext uri="{FF2B5EF4-FFF2-40B4-BE49-F238E27FC236}">
                <a16:creationId xmlns:a16="http://schemas.microsoft.com/office/drawing/2014/main" id="{A7860B59-6805-884C-8EC5-7688EBF3231C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7822088" y="2666701"/>
            <a:ext cx="3421099" cy="42639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fontAlgn="auto">
              <a:spcAft>
                <a:spcPts val="0"/>
              </a:spcAft>
              <a:buNone/>
              <a:tabLst/>
              <a:defRPr lang="nl-NL" sz="1800" b="0" i="0" u="none" strike="noStrike" cap="all" spc="100" baseline="0">
                <a:solidFill>
                  <a:srgbClr val="476977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Klik om subtitel toe te voegen</a:t>
            </a:r>
          </a:p>
        </p:txBody>
      </p:sp>
      <p:sp>
        <p:nvSpPr>
          <p:cNvPr id="7" name="Tijdelijke aanduiding voor tekst 10">
            <a:extLst>
              <a:ext uri="{FF2B5EF4-FFF2-40B4-BE49-F238E27FC236}">
                <a16:creationId xmlns:a16="http://schemas.microsoft.com/office/drawing/2014/main" id="{D59398EC-527F-C86C-49B1-71F7F4CFF394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7822088" y="3046204"/>
            <a:ext cx="3421099" cy="101710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fontAlgn="auto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600" b="0" i="0" u="none" strike="noStrike" cap="none" spc="10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8" name="Tijdelijke aanduiding voor tekst 10">
            <a:extLst>
              <a:ext uri="{FF2B5EF4-FFF2-40B4-BE49-F238E27FC236}">
                <a16:creationId xmlns:a16="http://schemas.microsoft.com/office/drawing/2014/main" id="{1098235D-7B45-054B-E2F7-15FF8E36AF5D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7822088" y="4536576"/>
            <a:ext cx="3421099" cy="42639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fontAlgn="auto">
              <a:spcAft>
                <a:spcPts val="0"/>
              </a:spcAft>
              <a:buNone/>
              <a:tabLst/>
              <a:defRPr lang="nl-NL" sz="1800" b="0" i="0" u="none" strike="noStrike" cap="all" spc="100" baseline="0">
                <a:solidFill>
                  <a:srgbClr val="476977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Klik om subtitel toe te voegen</a:t>
            </a:r>
          </a:p>
        </p:txBody>
      </p:sp>
      <p:sp>
        <p:nvSpPr>
          <p:cNvPr id="9" name="Tijdelijke aanduiding voor tekst 10">
            <a:extLst>
              <a:ext uri="{FF2B5EF4-FFF2-40B4-BE49-F238E27FC236}">
                <a16:creationId xmlns:a16="http://schemas.microsoft.com/office/drawing/2014/main" id="{A4AFFF18-F1FA-AB44-1381-0B1DCE6F8924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7822088" y="4916079"/>
            <a:ext cx="3421099" cy="101710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fontAlgn="auto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600" b="0" i="0" u="none" strike="noStrike" cap="none" spc="10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10" name="Tijdelijke aanduiding voor datum 3">
            <a:extLst>
              <a:ext uri="{FF2B5EF4-FFF2-40B4-BE49-F238E27FC236}">
                <a16:creationId xmlns:a16="http://schemas.microsoft.com/office/drawing/2014/main" id="{8C434F6B-1826-4138-2703-A25E489C183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838203" y="6356351"/>
            <a:ext cx="1590671" cy="365129"/>
          </a:xfr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dist="38096" dir="2700000">
                    <a:srgbClr val="000000"/>
                  </a:outerShdw>
                </a:effectLst>
              </a:defRPr>
            </a:lvl1pPr>
          </a:lstStyle>
          <a:p>
            <a:pPr lvl="0"/>
            <a:r>
              <a:rPr lang="nl-NL"/>
              <a:t>20XX</a:t>
            </a:r>
          </a:p>
        </p:txBody>
      </p:sp>
      <p:sp>
        <p:nvSpPr>
          <p:cNvPr id="11" name="Tijdelijke aanduiding voor voettekst 4">
            <a:extLst>
              <a:ext uri="{FF2B5EF4-FFF2-40B4-BE49-F238E27FC236}">
                <a16:creationId xmlns:a16="http://schemas.microsoft.com/office/drawing/2014/main" id="{B9F132A6-6AE2-5CCE-3C02-49B0B174103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6473604" y="6356351"/>
            <a:ext cx="2743200" cy="36512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Verkooppresentatie</a:t>
            </a:r>
          </a:p>
        </p:txBody>
      </p:sp>
      <p:sp>
        <p:nvSpPr>
          <p:cNvPr id="12" name="Tijdelijke aanduiding voor dianummer 5">
            <a:extLst>
              <a:ext uri="{FF2B5EF4-FFF2-40B4-BE49-F238E27FC236}">
                <a16:creationId xmlns:a16="http://schemas.microsoft.com/office/drawing/2014/main" id="{E1E47767-C4CF-1621-A61F-0C43619A61B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9791696" y="6356351"/>
            <a:ext cx="15620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1F1B2B13-4256-7F46-AE31-1712F1875C9B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6168226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verzicht marktka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F4B610-5FEF-D1D8-2792-2F421EF4CC3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08384" y="422663"/>
            <a:ext cx="5200531" cy="7204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fontAlgn="auto">
              <a:spcBef>
                <a:spcPts val="0"/>
              </a:spcBef>
              <a:spcAft>
                <a:spcPts val="0"/>
              </a:spcAft>
              <a:tabLst/>
              <a:defRPr lang="nl-NL" sz="2400" b="0" i="0" u="none" strike="noStrike" cap="all" spc="100" baseline="0">
                <a:solidFill>
                  <a:srgbClr val="476977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Klik om titel toe te voegen</a:t>
            </a:r>
          </a:p>
        </p:txBody>
      </p:sp>
      <p:sp>
        <p:nvSpPr>
          <p:cNvPr id="3" name="Tijdelijke aanduiding voor tekst 10">
            <a:extLst>
              <a:ext uri="{FF2B5EF4-FFF2-40B4-BE49-F238E27FC236}">
                <a16:creationId xmlns:a16="http://schemas.microsoft.com/office/drawing/2014/main" id="{F1774958-CEBF-08B8-E5A3-28568B38D7E0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920005" y="1617546"/>
            <a:ext cx="876927" cy="720400"/>
          </a:xfrm>
          <a:prstGeom prst="rect">
            <a:avLst/>
          </a:prstGeom>
          <a:noFill/>
          <a:ln w="28575">
            <a:solidFill>
              <a:srgbClr val="6B8043"/>
            </a:solidFill>
            <a:prstDash val="solid"/>
          </a:ln>
        </p:spPr>
        <p:txBody>
          <a:bodyPr vert="horz" wrap="square" lIns="0" tIns="0" rIns="0" bIns="0" anchor="ctr" anchorCtr="1" compatLnSpc="1">
            <a:noAutofit/>
          </a:bodyPr>
          <a:lstStyle>
            <a:lvl1pPr marL="0"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2400" b="0" i="0" u="none" strike="noStrike" cap="all" spc="100" baseline="0">
                <a:solidFill>
                  <a:srgbClr val="4D6810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tekst</a:t>
            </a:r>
          </a:p>
        </p:txBody>
      </p:sp>
      <p:sp>
        <p:nvSpPr>
          <p:cNvPr id="4" name="Tijdelijke aanduiding voor tekst 10">
            <a:extLst>
              <a:ext uri="{FF2B5EF4-FFF2-40B4-BE49-F238E27FC236}">
                <a16:creationId xmlns:a16="http://schemas.microsoft.com/office/drawing/2014/main" id="{DD0DD980-DCDA-8B9E-47E5-5E5D5DCE82B2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920005" y="3180036"/>
            <a:ext cx="876927" cy="720400"/>
          </a:xfrm>
          <a:prstGeom prst="rect">
            <a:avLst/>
          </a:prstGeom>
          <a:noFill/>
          <a:ln w="28575">
            <a:solidFill>
              <a:srgbClr val="6B8043"/>
            </a:solidFill>
            <a:prstDash val="solid"/>
          </a:ln>
        </p:spPr>
        <p:txBody>
          <a:bodyPr vert="horz" wrap="square" lIns="0" tIns="0" rIns="0" bIns="0" anchor="ctr" anchorCtr="1" compatLnSpc="1">
            <a:noAutofit/>
          </a:bodyPr>
          <a:lstStyle>
            <a:lvl1pPr marL="0"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2400" b="0" i="0" u="none" strike="noStrike" cap="all" spc="100" baseline="0">
                <a:solidFill>
                  <a:srgbClr val="4D6810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tekst</a:t>
            </a:r>
          </a:p>
        </p:txBody>
      </p:sp>
      <p:sp>
        <p:nvSpPr>
          <p:cNvPr id="5" name="Tijdelijke aanduiding voor tekst 10">
            <a:extLst>
              <a:ext uri="{FF2B5EF4-FFF2-40B4-BE49-F238E27FC236}">
                <a16:creationId xmlns:a16="http://schemas.microsoft.com/office/drawing/2014/main" id="{4BAD928C-A72B-39B7-7B50-D40FC69C992B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920005" y="4760988"/>
            <a:ext cx="876927" cy="720400"/>
          </a:xfrm>
          <a:prstGeom prst="rect">
            <a:avLst/>
          </a:prstGeom>
          <a:noFill/>
          <a:ln w="28575">
            <a:solidFill>
              <a:srgbClr val="6B8043"/>
            </a:solidFill>
            <a:prstDash val="solid"/>
          </a:ln>
        </p:spPr>
        <p:txBody>
          <a:bodyPr vert="horz" wrap="square" lIns="0" tIns="0" rIns="0" bIns="0" anchor="ctr" anchorCtr="1" compatLnSpc="1">
            <a:noAutofit/>
          </a:bodyPr>
          <a:lstStyle>
            <a:lvl1pPr marL="0"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2400" b="0" i="0" u="none" strike="noStrike" cap="all" spc="100" baseline="0">
                <a:solidFill>
                  <a:srgbClr val="4D6810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tekst</a:t>
            </a:r>
          </a:p>
        </p:txBody>
      </p:sp>
      <p:sp>
        <p:nvSpPr>
          <p:cNvPr id="6" name="Tijdelijke aanduiding voor tekst 10">
            <a:extLst>
              <a:ext uri="{FF2B5EF4-FFF2-40B4-BE49-F238E27FC236}">
                <a16:creationId xmlns:a16="http://schemas.microsoft.com/office/drawing/2014/main" id="{1C14D8D2-4F9B-1B51-78DB-0D48BADC541D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102973" y="1456748"/>
            <a:ext cx="3365001" cy="101710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fontAlgn="auto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600" b="0" i="0" u="none" strike="noStrike" cap="none" spc="10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7" name="Tijdelijke aanduiding voor tekst 10">
            <a:extLst>
              <a:ext uri="{FF2B5EF4-FFF2-40B4-BE49-F238E27FC236}">
                <a16:creationId xmlns:a16="http://schemas.microsoft.com/office/drawing/2014/main" id="{8C5D6269-D45E-243B-568E-106D71D0D36F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102973" y="3031684"/>
            <a:ext cx="3365001" cy="101710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fontAlgn="auto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600" b="0" i="0" u="none" strike="noStrike" cap="none" spc="10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8" name="Tijdelijke aanduiding voor tekst 10">
            <a:extLst>
              <a:ext uri="{FF2B5EF4-FFF2-40B4-BE49-F238E27FC236}">
                <a16:creationId xmlns:a16="http://schemas.microsoft.com/office/drawing/2014/main" id="{052B9CFA-B952-82F1-88B4-95AF46033EB1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102973" y="4612635"/>
            <a:ext cx="3365001" cy="101710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fontAlgn="auto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600" b="0" i="0" u="none" strike="noStrike" cap="none" spc="10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tekst toe te voegen</a:t>
            </a:r>
          </a:p>
        </p:txBody>
      </p:sp>
      <p:sp>
        <p:nvSpPr>
          <p:cNvPr id="9" name="Tijdelijke aanduiding voor datum 3">
            <a:extLst>
              <a:ext uri="{FF2B5EF4-FFF2-40B4-BE49-F238E27FC236}">
                <a16:creationId xmlns:a16="http://schemas.microsoft.com/office/drawing/2014/main" id="{7BD7DA30-A431-1958-2761-97FA5AB854E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0" y="6248022"/>
            <a:ext cx="2435531" cy="614851"/>
          </a:xfrm>
          <a:solidFill>
            <a:srgbClr val="476977">
              <a:alpha val="92000"/>
            </a:srgbClr>
          </a:solidFill>
        </p:spPr>
        <p:txBody>
          <a:bodyPr lIns="274320" tIns="0" anchorCtr="1"/>
          <a:lstStyle>
            <a:lvl1pPr algn="ctr">
              <a:defRPr>
                <a:solidFill>
                  <a:srgbClr val="FFFFFF"/>
                </a:solidFill>
                <a:effectLst>
                  <a:outerShdw dist="38096" dir="2700000">
                    <a:srgbClr val="000000"/>
                  </a:outerShdw>
                </a:effectLst>
              </a:defRPr>
            </a:lvl1pPr>
          </a:lstStyle>
          <a:p>
            <a:pPr lvl="0"/>
            <a:r>
              <a:rPr lang="nl-NL"/>
              <a:t>20XX</a:t>
            </a:r>
          </a:p>
        </p:txBody>
      </p:sp>
      <p:sp>
        <p:nvSpPr>
          <p:cNvPr id="10" name="Tijdelijke aanduiding voor afbeelding 8">
            <a:extLst>
              <a:ext uri="{FF2B5EF4-FFF2-40B4-BE49-F238E27FC236}">
                <a16:creationId xmlns:a16="http://schemas.microsoft.com/office/drawing/2014/main" id="{37E2E518-EA6C-8ED7-5B77-EF04F97BD413}"/>
              </a:ext>
            </a:extLst>
          </p:cNvPr>
          <p:cNvSpPr txBox="1">
            <a:spLocks noGrp="1"/>
          </p:cNvSpPr>
          <p:nvPr>
            <p:ph type="pic" sz="quarter" idx="4294967295"/>
          </p:nvPr>
        </p:nvSpPr>
        <p:spPr>
          <a:xfrm>
            <a:off x="6384176" y="0"/>
            <a:ext cx="5807820" cy="6858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nl-NL" b="0" i="0" u="none" strike="noStrike" cap="none" spc="0" baseline="0">
                <a:solidFill>
                  <a:srgbClr val="000000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Klik om foto toe te voegen</a:t>
            </a:r>
          </a:p>
        </p:txBody>
      </p:sp>
      <p:sp>
        <p:nvSpPr>
          <p:cNvPr id="11" name="Tijdelijke aanduiding voor voettekst 3">
            <a:extLst>
              <a:ext uri="{FF2B5EF4-FFF2-40B4-BE49-F238E27FC236}">
                <a16:creationId xmlns:a16="http://schemas.microsoft.com/office/drawing/2014/main" id="{A4C0D88C-C1D3-00DC-F818-F26AA132DAA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2439765" y="6248022"/>
            <a:ext cx="7267422" cy="620868"/>
          </a:xfrm>
          <a:solidFill>
            <a:srgbClr val="476977">
              <a:alpha val="92000"/>
            </a:srgbClr>
          </a:solidFill>
        </p:spPr>
        <p:txBody>
          <a:bodyPr tIns="0"/>
          <a:lstStyle>
            <a:lvl1pPr>
              <a:defRPr>
                <a:solidFill>
                  <a:srgbClr val="FFFFFF"/>
                </a:solidFill>
                <a:effectLst>
                  <a:outerShdw dist="38096" dir="2700000">
                    <a:srgbClr val="000000"/>
                  </a:outerShdw>
                </a:effectLst>
              </a:defRPr>
            </a:lvl1pPr>
          </a:lstStyle>
          <a:p>
            <a:pPr lvl="0"/>
            <a:r>
              <a:rPr lang="nl-NL"/>
              <a:t>Verkooppresentatie</a:t>
            </a:r>
          </a:p>
        </p:txBody>
      </p:sp>
      <p:sp>
        <p:nvSpPr>
          <p:cNvPr id="12" name="Tijdelijke aanduiding voor dianummer 5">
            <a:extLst>
              <a:ext uri="{FF2B5EF4-FFF2-40B4-BE49-F238E27FC236}">
                <a16:creationId xmlns:a16="http://schemas.microsoft.com/office/drawing/2014/main" id="{AFD4B879-0CFB-7D76-1944-94D2AF512D9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9707188" y="6248022"/>
            <a:ext cx="2495699" cy="620868"/>
          </a:xfrm>
          <a:solidFill>
            <a:srgbClr val="476977">
              <a:alpha val="92000"/>
            </a:srgbClr>
          </a:solidFill>
        </p:spPr>
        <p:txBody>
          <a:bodyPr lIns="457200" tIns="0" anchorCtr="1"/>
          <a:lstStyle>
            <a:lvl1pPr algn="ctr">
              <a:defRPr>
                <a:solidFill>
                  <a:srgbClr val="FFFFFF"/>
                </a:solidFill>
                <a:effectLst>
                  <a:outerShdw dist="38096" dir="2700000">
                    <a:srgbClr val="000000"/>
                  </a:outerShdw>
                </a:effectLst>
              </a:defRPr>
            </a:lvl1pPr>
          </a:lstStyle>
          <a:p>
            <a:pPr lvl="0"/>
            <a:fld id="{A8003349-C409-2644-8649-715ABEEB3E67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9277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>
            <a:extLst>
              <a:ext uri="{FF2B5EF4-FFF2-40B4-BE49-F238E27FC236}">
                <a16:creationId xmlns:a16="http://schemas.microsoft.com/office/drawing/2014/main" id="{A24A9BC4-B3B4-ED45-2E32-6ED7C130C5B6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100" baseline="0">
                <a:solidFill>
                  <a:srgbClr val="767171"/>
                </a:solidFill>
                <a:uFillTx/>
                <a:latin typeface="Tenorite "/>
              </a:defRPr>
            </a:lvl1pPr>
          </a:lstStyle>
          <a:p>
            <a:pPr lvl="0"/>
            <a:r>
              <a:rPr lang="nl-NL"/>
              <a:t>20XX</a:t>
            </a:r>
          </a:p>
        </p:txBody>
      </p:sp>
      <p:sp>
        <p:nvSpPr>
          <p:cNvPr id="3" name="Tijdelijke aanduiding voor voettekst 4">
            <a:extLst>
              <a:ext uri="{FF2B5EF4-FFF2-40B4-BE49-F238E27FC236}">
                <a16:creationId xmlns:a16="http://schemas.microsoft.com/office/drawing/2014/main" id="{672222A5-38DF-BFD8-D9B3-D3B31D6EAC31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1" i="0" u="none" strike="noStrike" kern="1200" cap="all" spc="100" baseline="0">
                <a:solidFill>
                  <a:srgbClr val="767171"/>
                </a:solidFill>
                <a:uFillTx/>
                <a:latin typeface="Tenorite Bold"/>
              </a:defRPr>
            </a:lvl1pPr>
          </a:lstStyle>
          <a:p>
            <a:pPr lvl="0"/>
            <a:r>
              <a:rPr lang="nl-NL"/>
              <a:t>Verkooppresentatie</a:t>
            </a:r>
          </a:p>
        </p:txBody>
      </p:sp>
      <p:sp>
        <p:nvSpPr>
          <p:cNvPr id="4" name="Tijdelijke aanduiding voor dianummer 5">
            <a:extLst>
              <a:ext uri="{FF2B5EF4-FFF2-40B4-BE49-F238E27FC236}">
                <a16:creationId xmlns:a16="http://schemas.microsoft.com/office/drawing/2014/main" id="{98C7FE7F-F8E9-E584-D5B8-01BA4D2FCAE9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100" baseline="0">
                <a:solidFill>
                  <a:srgbClr val="767171"/>
                </a:solidFill>
                <a:uFillTx/>
                <a:latin typeface="Tenorite "/>
              </a:defRPr>
            </a:lvl1pPr>
          </a:lstStyle>
          <a:p>
            <a:pPr lvl="0"/>
            <a:fld id="{F5730564-3C0E-074C-821F-D557C36217AE}" type="slidenum"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sv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Tijdelijke aanduiding voor afbeelding 5" descr="Een close-up van groen gras&#10;">
            <a:extLst>
              <a:ext uri="{FF2B5EF4-FFF2-40B4-BE49-F238E27FC236}">
                <a16:creationId xmlns:a16="http://schemas.microsoft.com/office/drawing/2014/main" id="{4CE0488D-82DB-5904-9DE6-8CB0B2AA4E9E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1219199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el 6">
            <a:extLst>
              <a:ext uri="{FF2B5EF4-FFF2-40B4-BE49-F238E27FC236}">
                <a16:creationId xmlns:a16="http://schemas.microsoft.com/office/drawing/2014/main" id="{B361B607-3F6F-22FF-59BF-FFC0D44F8BA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l-NL" sz="4000"/>
              <a:t>Wallaby</a:t>
            </a:r>
          </a:p>
        </p:txBody>
      </p:sp>
      <p:sp>
        <p:nvSpPr>
          <p:cNvPr id="4" name="Tijdelijke aanduiding voor tekst 13">
            <a:extLst>
              <a:ext uri="{FF2B5EF4-FFF2-40B4-BE49-F238E27FC236}">
                <a16:creationId xmlns:a16="http://schemas.microsoft.com/office/drawing/2014/main" id="{6C3D8B6C-2F6B-5BBE-711C-7A855310DC1A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0" y="3867308"/>
            <a:ext cx="12191996" cy="1036316"/>
          </a:xfrm>
          <a:prstGeom prst="rect">
            <a:avLst/>
          </a:prstGeom>
          <a:solidFill>
            <a:srgbClr val="354022">
              <a:alpha val="55000"/>
            </a:srgbClr>
          </a:solidFill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lvl="0" indent="0" algn="ctr">
              <a:buNone/>
            </a:pPr>
            <a:r>
              <a:rPr lang="nl-NL" sz="2400" spc="100">
                <a:solidFill>
                  <a:srgbClr val="FFFFFF"/>
                </a:solidFill>
                <a:latin typeface="Tenorite "/>
              </a:rPr>
              <a:t>Koen en Mike​</a:t>
            </a:r>
          </a:p>
        </p:txBody>
      </p:sp>
      <p:sp>
        <p:nvSpPr>
          <p:cNvPr id="5" name="Rechthoek 11">
            <a:extLst>
              <a:ext uri="{FF2B5EF4-FFF2-40B4-BE49-F238E27FC236}">
                <a16:creationId xmlns:a16="http://schemas.microsoft.com/office/drawing/2014/main" id="{02B9C389-6D77-5116-89F1-F7E9BC664278}"/>
              </a:ext>
            </a:extLst>
          </p:cNvPr>
          <p:cNvSpPr/>
          <p:nvPr/>
        </p:nvSpPr>
        <p:spPr>
          <a:xfrm>
            <a:off x="0" y="0"/>
            <a:ext cx="12191996" cy="2442051"/>
          </a:xfrm>
          <a:prstGeom prst="rect">
            <a:avLst/>
          </a:prstGeom>
          <a:solidFill>
            <a:srgbClr val="354022">
              <a:alpha val="55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Tenorite "/>
            </a:endParaRPr>
          </a:p>
        </p:txBody>
      </p:sp>
      <p:sp>
        <p:nvSpPr>
          <p:cNvPr id="6" name="Rechthoek 21">
            <a:extLst>
              <a:ext uri="{FF2B5EF4-FFF2-40B4-BE49-F238E27FC236}">
                <a16:creationId xmlns:a16="http://schemas.microsoft.com/office/drawing/2014/main" id="{9E1EC5B0-84AA-0D0D-60BF-8EA16BE25C63}"/>
              </a:ext>
            </a:extLst>
          </p:cNvPr>
          <p:cNvSpPr/>
          <p:nvPr/>
        </p:nvSpPr>
        <p:spPr>
          <a:xfrm>
            <a:off x="0" y="4903790"/>
            <a:ext cx="12191996" cy="1954209"/>
          </a:xfrm>
          <a:prstGeom prst="rect">
            <a:avLst/>
          </a:prstGeom>
          <a:solidFill>
            <a:srgbClr val="354022">
              <a:alpha val="55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Tenorite "/>
            </a:endParaRPr>
          </a:p>
        </p:txBody>
      </p:sp>
      <p:sp>
        <p:nvSpPr>
          <p:cNvPr id="7" name="Rechthoek 24">
            <a:extLst>
              <a:ext uri="{FF2B5EF4-FFF2-40B4-BE49-F238E27FC236}">
                <a16:creationId xmlns:a16="http://schemas.microsoft.com/office/drawing/2014/main" id="{C8CA08A0-3830-DBE3-140A-BD36F7418D94}"/>
              </a:ext>
            </a:extLst>
          </p:cNvPr>
          <p:cNvSpPr/>
          <p:nvPr/>
        </p:nvSpPr>
        <p:spPr>
          <a:xfrm>
            <a:off x="3192783" y="2325922"/>
            <a:ext cx="5806440" cy="1596551"/>
          </a:xfrm>
          <a:prstGeom prst="rect">
            <a:avLst/>
          </a:prstGeom>
          <a:noFill/>
          <a:ln w="38103" cap="flat">
            <a:solidFill>
              <a:srgbClr val="B4D0E9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Tenorite 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2">
            <a:extLst>
              <a:ext uri="{FF2B5EF4-FFF2-40B4-BE49-F238E27FC236}">
                <a16:creationId xmlns:a16="http://schemas.microsoft.com/office/drawing/2014/main" id="{9AD1CA71-AA64-1817-BE34-1E12AB136DB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26874" y="1329830"/>
            <a:ext cx="2511728" cy="640701"/>
          </a:xfrm>
        </p:spPr>
        <p:txBody>
          <a:bodyPr/>
          <a:lstStyle/>
          <a:p>
            <a:pPr lvl="0"/>
            <a:r>
              <a:rPr lang="nl-NL" sz="2200"/>
              <a:t>inhoudsopgave</a:t>
            </a:r>
          </a:p>
        </p:txBody>
      </p:sp>
      <p:sp>
        <p:nvSpPr>
          <p:cNvPr id="3" name="Tijdelijke aanduiding voor tekst 6">
            <a:extLst>
              <a:ext uri="{FF2B5EF4-FFF2-40B4-BE49-F238E27FC236}">
                <a16:creationId xmlns:a16="http://schemas.microsoft.com/office/drawing/2014/main" id="{D31BE39C-028F-10A4-8933-11499E222FD8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4412510" y="808357"/>
            <a:ext cx="6341208" cy="213632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lvl="0" indent="0">
              <a:lnSpc>
                <a:spcPct val="125000"/>
              </a:lnSpc>
              <a:spcBef>
                <a:spcPts val="0"/>
              </a:spcBef>
              <a:buNone/>
            </a:pPr>
            <a:r>
              <a:rPr lang="nl-NL" sz="1600" spc="100">
                <a:solidFill>
                  <a:srgbClr val="000000"/>
                </a:solidFill>
                <a:latin typeface="Tenorite "/>
              </a:rPr>
              <a:t>Herbivoor, omnivoor, carnivoor?</a:t>
            </a:r>
          </a:p>
          <a:p>
            <a:pPr marL="0" lvl="0" indent="0">
              <a:lnSpc>
                <a:spcPct val="125000"/>
              </a:lnSpc>
              <a:spcBef>
                <a:spcPts val="0"/>
              </a:spcBef>
              <a:buNone/>
            </a:pPr>
            <a:r>
              <a:rPr lang="nl-NL" sz="1600" spc="100">
                <a:solidFill>
                  <a:srgbClr val="000000"/>
                </a:solidFill>
                <a:latin typeface="Tenorite "/>
              </a:rPr>
              <a:t>Droogvoeding</a:t>
            </a:r>
          </a:p>
          <a:p>
            <a:pPr marL="0" lvl="0" indent="0">
              <a:lnSpc>
                <a:spcPct val="125000"/>
              </a:lnSpc>
              <a:spcBef>
                <a:spcPts val="0"/>
              </a:spcBef>
              <a:buNone/>
            </a:pPr>
            <a:r>
              <a:rPr lang="nl-NL" sz="1600" spc="100">
                <a:solidFill>
                  <a:srgbClr val="000000"/>
                </a:solidFill>
                <a:latin typeface="Tenorite "/>
              </a:rPr>
              <a:t>Ruwvoeding</a:t>
            </a:r>
          </a:p>
          <a:p>
            <a:pPr marL="0" lvl="0" indent="0">
              <a:lnSpc>
                <a:spcPct val="125000"/>
              </a:lnSpc>
              <a:spcBef>
                <a:spcPts val="0"/>
              </a:spcBef>
              <a:buNone/>
            </a:pPr>
            <a:r>
              <a:rPr lang="nl-NL" sz="1600" spc="100">
                <a:solidFill>
                  <a:srgbClr val="000000"/>
                </a:solidFill>
                <a:latin typeface="Tenorite "/>
              </a:rPr>
              <a:t>Manier van aanbieden</a:t>
            </a:r>
          </a:p>
          <a:p>
            <a:pPr marL="0" lvl="0" indent="0">
              <a:lnSpc>
                <a:spcPct val="125000"/>
              </a:lnSpc>
              <a:spcBef>
                <a:spcPts val="0"/>
              </a:spcBef>
              <a:buNone/>
            </a:pPr>
            <a:r>
              <a:rPr lang="nl-NL" sz="1600" spc="100">
                <a:solidFill>
                  <a:srgbClr val="000000"/>
                </a:solidFill>
                <a:latin typeface="Tenorite "/>
              </a:rPr>
              <a:t>Belangrijke punten</a:t>
            </a:r>
          </a:p>
          <a:p>
            <a:pPr marL="0" lvl="0" indent="0">
              <a:lnSpc>
                <a:spcPct val="125000"/>
              </a:lnSpc>
              <a:spcBef>
                <a:spcPts val="0"/>
              </a:spcBef>
              <a:buNone/>
            </a:pPr>
            <a:r>
              <a:rPr lang="nl-NL" sz="1600" spc="100">
                <a:solidFill>
                  <a:srgbClr val="000000"/>
                </a:solidFill>
                <a:latin typeface="Tenorite "/>
              </a:rPr>
              <a:t>3 quizvragen</a:t>
            </a:r>
          </a:p>
        </p:txBody>
      </p:sp>
      <p:pic>
        <p:nvPicPr>
          <p:cNvPr id="4" name="Tijdelijke aanduiding voor afbeelding 14" descr="Een close-up van een plant">
            <a:extLst>
              <a:ext uri="{FF2B5EF4-FFF2-40B4-BE49-F238E27FC236}">
                <a16:creationId xmlns:a16="http://schemas.microsoft.com/office/drawing/2014/main" id="{46273BB0-D04E-7A44-883A-BBBC508137A0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3234516"/>
            <a:ext cx="12191996" cy="362348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jdelijke aanduiding voor datum 56">
            <a:extLst>
              <a:ext uri="{FF2B5EF4-FFF2-40B4-BE49-F238E27FC236}">
                <a16:creationId xmlns:a16="http://schemas.microsoft.com/office/drawing/2014/main" id="{411853DA-8673-E907-AF70-A63ECF023ED0}"/>
              </a:ext>
            </a:extLst>
          </p:cNvPr>
          <p:cNvSpPr txBox="1"/>
          <p:nvPr/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200" b="0" i="0" u="none" strike="noStrike" kern="1200" cap="none" spc="100" baseline="0">
                <a:solidFill>
                  <a:srgbClr val="FFFFFF"/>
                </a:solidFill>
                <a:effectLst>
                  <a:outerShdw dist="38096" dir="2700000">
                    <a:srgbClr val="000000"/>
                  </a:outerShdw>
                </a:effectLst>
                <a:uFillTx/>
                <a:latin typeface="Tenorite "/>
              </a:rPr>
              <a:t>20XX</a:t>
            </a:r>
          </a:p>
        </p:txBody>
      </p:sp>
      <p:sp>
        <p:nvSpPr>
          <p:cNvPr id="6" name="Tijdelijke aanduiding voor voettekst 57">
            <a:extLst>
              <a:ext uri="{FF2B5EF4-FFF2-40B4-BE49-F238E27FC236}">
                <a16:creationId xmlns:a16="http://schemas.microsoft.com/office/drawing/2014/main" id="{A376B4D1-FDDB-AB7D-FC0D-50745C03CD1E}"/>
              </a:ext>
            </a:extLst>
          </p:cNvPr>
          <p:cNvSpPr txBox="1"/>
          <p:nvPr/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200" b="1" i="0" u="none" strike="noStrike" kern="1200" cap="all" spc="100" baseline="0">
                <a:solidFill>
                  <a:srgbClr val="FFFFFF"/>
                </a:solidFill>
                <a:effectLst>
                  <a:outerShdw dist="38096" dir="2700000">
                    <a:srgbClr val="000000"/>
                  </a:outerShdw>
                </a:effectLst>
                <a:uFillTx/>
                <a:latin typeface="Tenorite Bold"/>
              </a:rPr>
              <a:t>Verkooppresentatie</a:t>
            </a:r>
          </a:p>
        </p:txBody>
      </p:sp>
      <p:sp>
        <p:nvSpPr>
          <p:cNvPr id="7" name="Tijdelijke aanduiding voor dianummer 58">
            <a:extLst>
              <a:ext uri="{FF2B5EF4-FFF2-40B4-BE49-F238E27FC236}">
                <a16:creationId xmlns:a16="http://schemas.microsoft.com/office/drawing/2014/main" id="{625928FB-66BB-C2F1-60CE-56F1DCA93B0B}"/>
              </a:ext>
            </a:extLst>
          </p:cNvPr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E4F8061-AD12-8E4A-B788-44D4DE05BEC0}" type="slidenum">
              <a:t>2</a:t>
            </a:fld>
            <a:endParaRPr lang="nl-NL" sz="1200" b="0" i="0" u="none" strike="noStrike" kern="1200" cap="none" spc="100" baseline="0">
              <a:solidFill>
                <a:srgbClr val="FFFFFF"/>
              </a:solidFill>
              <a:effectLst>
                <a:outerShdw dist="38096" dir="2700000">
                  <a:srgbClr val="000000"/>
                </a:outerShdw>
              </a:effectLst>
              <a:uFillTx/>
              <a:latin typeface="Tenorite 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25">
            <a:extLst>
              <a:ext uri="{FF2B5EF4-FFF2-40B4-BE49-F238E27FC236}">
                <a16:creationId xmlns:a16="http://schemas.microsoft.com/office/drawing/2014/main" id="{7EC7BF6C-0083-75DD-224B-E242FF3C0D9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14400" y="1331915"/>
            <a:ext cx="2155368" cy="1532589"/>
          </a:xfrm>
        </p:spPr>
        <p:txBody>
          <a:bodyPr/>
          <a:lstStyle/>
          <a:p>
            <a:pPr lvl="0"/>
            <a:r>
              <a:rPr lang="nl-NL" sz="2200"/>
              <a:t>Herbivoor, omnivoor, carnivoor?</a:t>
            </a:r>
            <a:br>
              <a:rPr lang="nl-NL" sz="2200"/>
            </a:br>
            <a:endParaRPr lang="nl-NL" sz="2200"/>
          </a:p>
        </p:txBody>
      </p:sp>
      <p:sp>
        <p:nvSpPr>
          <p:cNvPr id="3" name="Tijdelijke aanduiding voor tekst 17">
            <a:extLst>
              <a:ext uri="{FF2B5EF4-FFF2-40B4-BE49-F238E27FC236}">
                <a16:creationId xmlns:a16="http://schemas.microsoft.com/office/drawing/2014/main" id="{A2598762-96BE-8603-3B6C-F2F027554FBC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4231038" y="1032330"/>
            <a:ext cx="7046558" cy="499524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lvl="0" indent="0">
              <a:lnSpc>
                <a:spcPct val="125000"/>
              </a:lnSpc>
              <a:spcBef>
                <a:spcPts val="0"/>
              </a:spcBef>
              <a:buNone/>
            </a:pPr>
            <a:r>
              <a:rPr lang="nl-NL" sz="1400" spc="100">
                <a:solidFill>
                  <a:srgbClr val="000000"/>
                </a:solidFill>
                <a:latin typeface="Tenorite "/>
              </a:rPr>
              <a:t>Herbivoor</a:t>
            </a:r>
          </a:p>
          <a:p>
            <a:pPr marL="0" lvl="0" indent="0">
              <a:lnSpc>
                <a:spcPct val="125000"/>
              </a:lnSpc>
              <a:spcBef>
                <a:spcPts val="0"/>
              </a:spcBef>
              <a:buNone/>
            </a:pPr>
            <a:endParaRPr lang="nl-NL" sz="1400" spc="100">
              <a:solidFill>
                <a:srgbClr val="000000"/>
              </a:solidFill>
              <a:latin typeface="Tenorite "/>
            </a:endParaRPr>
          </a:p>
          <a:p>
            <a:pPr marL="0" lvl="0" indent="0">
              <a:lnSpc>
                <a:spcPct val="125000"/>
              </a:lnSpc>
              <a:spcBef>
                <a:spcPts val="0"/>
              </a:spcBef>
              <a:buNone/>
            </a:pPr>
            <a:r>
              <a:rPr lang="nl-NL" sz="1400" spc="100">
                <a:solidFill>
                  <a:srgbClr val="000000"/>
                </a:solidFill>
                <a:latin typeface="Tenorite "/>
              </a:rPr>
              <a:t>planteneter of plantenetend; benaming voor organisme dat alleen plantaardig voedsel eet. Bijvoorbeeld: konijn, koe, gans, bladluis.</a:t>
            </a:r>
          </a:p>
          <a:p>
            <a:pPr marL="0" lvl="0" indent="0">
              <a:lnSpc>
                <a:spcPct val="125000"/>
              </a:lnSpc>
              <a:spcBef>
                <a:spcPts val="0"/>
              </a:spcBef>
              <a:buNone/>
            </a:pPr>
            <a:endParaRPr lang="nl-NL" sz="1400" spc="100">
              <a:solidFill>
                <a:srgbClr val="000000"/>
              </a:solidFill>
              <a:latin typeface="Tenorite "/>
            </a:endParaRPr>
          </a:p>
          <a:p>
            <a:pPr marL="0" lvl="0" indent="0">
              <a:lnSpc>
                <a:spcPct val="125000"/>
              </a:lnSpc>
              <a:spcBef>
                <a:spcPts val="0"/>
              </a:spcBef>
              <a:buNone/>
            </a:pPr>
            <a:endParaRPr lang="nl-NL" sz="1400" spc="100">
              <a:solidFill>
                <a:srgbClr val="000000"/>
              </a:solidFill>
              <a:latin typeface="Tenorite "/>
            </a:endParaRPr>
          </a:p>
        </p:txBody>
      </p:sp>
      <p:sp>
        <p:nvSpPr>
          <p:cNvPr id="4" name="Tijdelijke aanduiding voor datum 322">
            <a:extLst>
              <a:ext uri="{FF2B5EF4-FFF2-40B4-BE49-F238E27FC236}">
                <a16:creationId xmlns:a16="http://schemas.microsoft.com/office/drawing/2014/main" id="{E29059F9-8BE9-1265-374F-20B600E6EBDE}"/>
              </a:ext>
            </a:extLst>
          </p:cNvPr>
          <p:cNvSpPr txBox="1"/>
          <p:nvPr/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200" b="0" i="0" u="none" strike="noStrike" kern="1200" cap="none" spc="100" baseline="0">
                <a:solidFill>
                  <a:srgbClr val="767171"/>
                </a:solidFill>
                <a:uFillTx/>
                <a:latin typeface="Tenorite "/>
              </a:rPr>
              <a:t>20XX</a:t>
            </a:r>
          </a:p>
        </p:txBody>
      </p:sp>
      <p:sp>
        <p:nvSpPr>
          <p:cNvPr id="5" name="Tijdelijke aanduiding voor dianummer 324">
            <a:extLst>
              <a:ext uri="{FF2B5EF4-FFF2-40B4-BE49-F238E27FC236}">
                <a16:creationId xmlns:a16="http://schemas.microsoft.com/office/drawing/2014/main" id="{1C614764-49F4-9162-1629-E1806E566A1D}"/>
              </a:ext>
            </a:extLst>
          </p:cNvPr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06E6942-C3A8-AF4E-8A93-E6736AEF4706}" type="slidenum">
              <a:t>3</a:t>
            </a:fld>
            <a:endParaRPr lang="nl-NL" sz="1200" b="0" i="0" u="none" strike="noStrike" kern="1200" cap="none" spc="100" baseline="0">
              <a:solidFill>
                <a:srgbClr val="767171"/>
              </a:solidFill>
              <a:uFillTx/>
              <a:latin typeface="Tenorite 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2">
            <a:extLst>
              <a:ext uri="{FF2B5EF4-FFF2-40B4-BE49-F238E27FC236}">
                <a16:creationId xmlns:a16="http://schemas.microsoft.com/office/drawing/2014/main" id="{749D3102-F9CA-0DC8-9756-302E695ED92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l-NL" sz="2200"/>
              <a:t>droogvoer</a:t>
            </a:r>
          </a:p>
        </p:txBody>
      </p:sp>
      <p:pic>
        <p:nvPicPr>
          <p:cNvPr id="3" name="Tijdelijke aanduiding voor afbeelding 26" descr="Weergave van bovenaf van een laan met aan beide zijden bomen en weiden">
            <a:extLst>
              <a:ext uri="{FF2B5EF4-FFF2-40B4-BE49-F238E27FC236}">
                <a16:creationId xmlns:a16="http://schemas.microsoft.com/office/drawing/2014/main" id="{4603501B-E47D-B6EA-1853-DD376BBD5822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4495803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jdelijke aanduiding voor tekst 18">
            <a:extLst>
              <a:ext uri="{FF2B5EF4-FFF2-40B4-BE49-F238E27FC236}">
                <a16:creationId xmlns:a16="http://schemas.microsoft.com/office/drawing/2014/main" id="{D3EB3CB6-451F-8ACC-0DE6-B66937972783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5038526" y="1744821"/>
            <a:ext cx="6214189" cy="426464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lvl="0" indent="0">
              <a:lnSpc>
                <a:spcPct val="125000"/>
              </a:lnSpc>
              <a:spcBef>
                <a:spcPts val="0"/>
              </a:spcBef>
              <a:buNone/>
            </a:pPr>
            <a:r>
              <a:rPr lang="nl-NL" sz="1500" spc="100">
                <a:solidFill>
                  <a:srgbClr val="000000"/>
                </a:solidFill>
                <a:latin typeface="Tenorite "/>
              </a:rPr>
              <a:t>Kant-en-klare Kangoeroebroken</a:t>
            </a:r>
          </a:p>
          <a:p>
            <a:pPr marL="0" lvl="0" indent="0">
              <a:lnSpc>
                <a:spcPct val="125000"/>
              </a:lnSpc>
              <a:spcBef>
                <a:spcPts val="0"/>
              </a:spcBef>
              <a:buNone/>
            </a:pPr>
            <a:r>
              <a:rPr lang="nl-NL" sz="1500" spc="100">
                <a:solidFill>
                  <a:srgbClr val="000000"/>
                </a:solidFill>
                <a:latin typeface="Tenorite "/>
              </a:rPr>
              <a:t>Niet weken</a:t>
            </a:r>
          </a:p>
          <a:p>
            <a:pPr marL="0" lvl="0" indent="0">
              <a:lnSpc>
                <a:spcPct val="125000"/>
              </a:lnSpc>
              <a:spcBef>
                <a:spcPts val="0"/>
              </a:spcBef>
              <a:buNone/>
            </a:pPr>
            <a:endParaRPr lang="nl-NL" sz="1500" spc="100">
              <a:solidFill>
                <a:srgbClr val="000000"/>
              </a:solidFill>
              <a:latin typeface="Tenorite "/>
            </a:endParaRPr>
          </a:p>
          <a:p>
            <a:pPr marL="0" lvl="0" indent="0">
              <a:lnSpc>
                <a:spcPct val="125000"/>
              </a:lnSpc>
              <a:spcBef>
                <a:spcPts val="0"/>
              </a:spcBef>
              <a:buNone/>
            </a:pPr>
            <a:endParaRPr lang="nl-NL" sz="1500" spc="100">
              <a:solidFill>
                <a:srgbClr val="000000"/>
              </a:solidFill>
              <a:latin typeface="Tenorite "/>
            </a:endParaRPr>
          </a:p>
        </p:txBody>
      </p:sp>
      <p:sp>
        <p:nvSpPr>
          <p:cNvPr id="5" name="Tijdelijke aanduiding voor datum 255">
            <a:extLst>
              <a:ext uri="{FF2B5EF4-FFF2-40B4-BE49-F238E27FC236}">
                <a16:creationId xmlns:a16="http://schemas.microsoft.com/office/drawing/2014/main" id="{C1CAA744-9619-D14B-D7EB-29A041847435}"/>
              </a:ext>
            </a:extLst>
          </p:cNvPr>
          <p:cNvSpPr txBox="1"/>
          <p:nvPr/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200" b="0" i="0" u="none" strike="noStrike" kern="1200" cap="none" spc="100" baseline="0">
                <a:solidFill>
                  <a:srgbClr val="FFFFFF"/>
                </a:solidFill>
                <a:effectLst>
                  <a:outerShdw dist="38096" dir="2700000">
                    <a:srgbClr val="000000"/>
                  </a:outerShdw>
                </a:effectLst>
                <a:uFillTx/>
                <a:latin typeface="Tenorite "/>
              </a:rPr>
              <a:t>20XX</a:t>
            </a:r>
          </a:p>
        </p:txBody>
      </p:sp>
      <p:sp>
        <p:nvSpPr>
          <p:cNvPr id="6" name="Tijdelijke aanduiding voor dianummer 257">
            <a:extLst>
              <a:ext uri="{FF2B5EF4-FFF2-40B4-BE49-F238E27FC236}">
                <a16:creationId xmlns:a16="http://schemas.microsoft.com/office/drawing/2014/main" id="{85D304B7-718C-F4B5-623B-B57ACD32BBE9}"/>
              </a:ext>
            </a:extLst>
          </p:cNvPr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2368AF1-17DF-C443-BF55-301D27E213CF}" type="slidenum">
              <a:t>4</a:t>
            </a:fld>
            <a:endParaRPr lang="nl-NL" sz="1200" b="0" i="0" u="none" strike="noStrike" kern="1200" cap="none" spc="100" baseline="0">
              <a:solidFill>
                <a:srgbClr val="767171"/>
              </a:solidFill>
              <a:uFillTx/>
              <a:latin typeface="Tenorite 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29">
            <a:extLst>
              <a:ext uri="{FF2B5EF4-FFF2-40B4-BE49-F238E27FC236}">
                <a16:creationId xmlns:a16="http://schemas.microsoft.com/office/drawing/2014/main" id="{D69A3F72-0772-42BD-DDAD-EF44939CCED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l-NL"/>
              <a:t>ruwvoer</a:t>
            </a:r>
          </a:p>
        </p:txBody>
      </p:sp>
      <p:pic>
        <p:nvPicPr>
          <p:cNvPr id="3" name="Tijdelijke aanduiding voor afbeelding 45" descr="Pictogram Uniek vak">
            <a:extLst>
              <a:ext uri="{FF2B5EF4-FFF2-40B4-BE49-F238E27FC236}">
                <a16:creationId xmlns:a16="http://schemas.microsoft.com/office/drawing/2014/main" id="{49D44397-9C1E-6D67-38FE-817F5CEDA363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4469111" y="793653"/>
            <a:ext cx="603504" cy="60350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jdelijke aanduiding voor tekst 60">
            <a:extLst>
              <a:ext uri="{FF2B5EF4-FFF2-40B4-BE49-F238E27FC236}">
                <a16:creationId xmlns:a16="http://schemas.microsoft.com/office/drawing/2014/main" id="{E3D412FC-CE24-3480-FDB2-E92F78552F2F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460885" y="2188579"/>
            <a:ext cx="11071756" cy="397210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1600" spc="100">
                <a:solidFill>
                  <a:srgbClr val="000000"/>
                </a:solidFill>
                <a:latin typeface="Tenorite "/>
              </a:rPr>
              <a:t>Hooi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1600" spc="100">
                <a:solidFill>
                  <a:srgbClr val="000000"/>
                </a:solidFill>
                <a:latin typeface="Tenorite "/>
              </a:rPr>
              <a:t>Gras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nl-NL" sz="1600" spc="100">
              <a:solidFill>
                <a:srgbClr val="000000"/>
              </a:solidFill>
              <a:latin typeface="Tenorite "/>
            </a:endParaRPr>
          </a:p>
        </p:txBody>
      </p:sp>
      <p:sp>
        <p:nvSpPr>
          <p:cNvPr id="5" name="Tijdelijke aanduiding voor datum 25">
            <a:extLst>
              <a:ext uri="{FF2B5EF4-FFF2-40B4-BE49-F238E27FC236}">
                <a16:creationId xmlns:a16="http://schemas.microsoft.com/office/drawing/2014/main" id="{42628052-83E3-9C68-447F-5867D589531A}"/>
              </a:ext>
            </a:extLst>
          </p:cNvPr>
          <p:cNvSpPr txBox="1"/>
          <p:nvPr/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200" b="0" i="0" u="none" strike="noStrike" kern="1200" cap="none" spc="100" baseline="0">
                <a:solidFill>
                  <a:srgbClr val="767171"/>
                </a:solidFill>
                <a:uFillTx/>
                <a:latin typeface="Tenorite "/>
              </a:rPr>
              <a:t>20XX</a:t>
            </a:r>
          </a:p>
        </p:txBody>
      </p:sp>
      <p:sp>
        <p:nvSpPr>
          <p:cNvPr id="6" name="Tijdelijke aanduiding voor dianummer 27">
            <a:extLst>
              <a:ext uri="{FF2B5EF4-FFF2-40B4-BE49-F238E27FC236}">
                <a16:creationId xmlns:a16="http://schemas.microsoft.com/office/drawing/2014/main" id="{BC28009B-CE8A-32B8-70F0-B868C1007C99}"/>
              </a:ext>
            </a:extLst>
          </p:cNvPr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5CF3990-92F8-7445-8FEE-E65ACCF12B84}" type="slidenum">
              <a:t>5</a:t>
            </a:fld>
            <a:endParaRPr lang="nl-NL" sz="1200" b="0" i="0" u="none" strike="noStrike" kern="1200" cap="none" spc="100" baseline="0">
              <a:solidFill>
                <a:srgbClr val="767171"/>
              </a:solidFill>
              <a:uFillTx/>
              <a:latin typeface="Tenorite 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C17CE0-143C-24DF-2EE2-64853BB466E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l-NL"/>
              <a:t>Extra’s voeding</a:t>
            </a:r>
          </a:p>
        </p:txBody>
      </p:sp>
      <p:sp>
        <p:nvSpPr>
          <p:cNvPr id="3" name="Tijdelijke aanduiding voor tekst 7">
            <a:extLst>
              <a:ext uri="{FF2B5EF4-FFF2-40B4-BE49-F238E27FC236}">
                <a16:creationId xmlns:a16="http://schemas.microsoft.com/office/drawing/2014/main" id="{91820130-752A-D533-CBFF-8D95A8E569E1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740801" y="2679036"/>
            <a:ext cx="10328248" cy="306155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1600" spc="100">
                <a:solidFill>
                  <a:srgbClr val="000000"/>
                </a:solidFill>
                <a:latin typeface="Tenorite "/>
              </a:rPr>
              <a:t>Altijd vers water </a:t>
            </a: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1600" spc="100">
                <a:solidFill>
                  <a:srgbClr val="000000"/>
                </a:solidFill>
                <a:latin typeface="Tenorite "/>
              </a:rPr>
              <a:t>Rauwe groenten en fruit.</a:t>
            </a:r>
          </a:p>
        </p:txBody>
      </p:sp>
      <p:sp>
        <p:nvSpPr>
          <p:cNvPr id="4" name="Tijdelijke aanduiding voor datum 14">
            <a:extLst>
              <a:ext uri="{FF2B5EF4-FFF2-40B4-BE49-F238E27FC236}">
                <a16:creationId xmlns:a16="http://schemas.microsoft.com/office/drawing/2014/main" id="{3A1E5424-108F-F842-CEAC-F597D979FC41}"/>
              </a:ext>
            </a:extLst>
          </p:cNvPr>
          <p:cNvSpPr txBox="1"/>
          <p:nvPr/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200" b="0" i="0" u="none" strike="noStrike" kern="1200" cap="none" spc="100" baseline="0">
                <a:solidFill>
                  <a:srgbClr val="767171"/>
                </a:solidFill>
                <a:uFillTx/>
                <a:latin typeface="Tenorite "/>
              </a:rPr>
              <a:t>20XX</a:t>
            </a:r>
          </a:p>
        </p:txBody>
      </p:sp>
      <p:sp>
        <p:nvSpPr>
          <p:cNvPr id="5" name="Tijdelijke aanduiding voor voettekst 15">
            <a:extLst>
              <a:ext uri="{FF2B5EF4-FFF2-40B4-BE49-F238E27FC236}">
                <a16:creationId xmlns:a16="http://schemas.microsoft.com/office/drawing/2014/main" id="{DCC4CF65-DD5C-1AB5-31DB-3BBD4799D43F}"/>
              </a:ext>
            </a:extLst>
          </p:cNvPr>
          <p:cNvSpPr txBox="1"/>
          <p:nvPr/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200" b="1" i="0" u="none" strike="noStrike" kern="1200" cap="all" spc="100" baseline="0">
                <a:solidFill>
                  <a:srgbClr val="767171"/>
                </a:solidFill>
                <a:uFillTx/>
                <a:latin typeface="Tenorite Bold"/>
              </a:rPr>
              <a:t>Verkooppresentatie</a:t>
            </a:r>
          </a:p>
        </p:txBody>
      </p:sp>
      <p:sp>
        <p:nvSpPr>
          <p:cNvPr id="6" name="Tijdelijke aanduiding voor dianummer 16">
            <a:extLst>
              <a:ext uri="{FF2B5EF4-FFF2-40B4-BE49-F238E27FC236}">
                <a16:creationId xmlns:a16="http://schemas.microsoft.com/office/drawing/2014/main" id="{170B6216-85D7-BCB9-CE54-C0CC5CCEE3B6}"/>
              </a:ext>
            </a:extLst>
          </p:cNvPr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13A9692-02CA-9C4E-9D0B-648C67A60EC9}" type="slidenum">
              <a:t>6</a:t>
            </a:fld>
            <a:endParaRPr lang="nl-NL" sz="1200" b="0" i="0" u="none" strike="noStrike" kern="1200" cap="none" spc="100" baseline="0">
              <a:solidFill>
                <a:srgbClr val="767171"/>
              </a:solidFill>
              <a:uFillTx/>
              <a:latin typeface="Tenorite 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Tijdelijke aanduiding voor afbeelding 23" descr="Een blad met waterdruppels erop">
            <a:extLst>
              <a:ext uri="{FF2B5EF4-FFF2-40B4-BE49-F238E27FC236}">
                <a16:creationId xmlns:a16="http://schemas.microsoft.com/office/drawing/2014/main" id="{B45F1679-20DA-4D66-B7C8-6FBD6BB90876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12191996" cy="3429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el 8">
            <a:extLst>
              <a:ext uri="{FF2B5EF4-FFF2-40B4-BE49-F238E27FC236}">
                <a16:creationId xmlns:a16="http://schemas.microsoft.com/office/drawing/2014/main" id="{60FAB997-1786-A693-969F-4A44EF752C3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0"/>
            <a:ext cx="4979986" cy="6858000"/>
          </a:xfrm>
        </p:spPr>
        <p:txBody>
          <a:bodyPr/>
          <a:lstStyle/>
          <a:p>
            <a:pPr lvl="0"/>
            <a:r>
              <a:rPr lang="nl-NL" sz="2200"/>
              <a:t>Manier van aanbieden</a:t>
            </a:r>
          </a:p>
        </p:txBody>
      </p:sp>
      <p:sp>
        <p:nvSpPr>
          <p:cNvPr id="4" name="Tijdelijke aanduiding voor datum 11">
            <a:extLst>
              <a:ext uri="{FF2B5EF4-FFF2-40B4-BE49-F238E27FC236}">
                <a16:creationId xmlns:a16="http://schemas.microsoft.com/office/drawing/2014/main" id="{3B851B83-436C-1C68-4033-0BA660F0361A}"/>
              </a:ext>
            </a:extLst>
          </p:cNvPr>
          <p:cNvSpPr txBox="1"/>
          <p:nvPr/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200" b="0" i="0" u="none" strike="noStrike" kern="1200" cap="none" spc="100" baseline="0">
                <a:solidFill>
                  <a:srgbClr val="FFFFFF"/>
                </a:solidFill>
                <a:effectLst>
                  <a:outerShdw dist="38096" dir="2700000">
                    <a:srgbClr val="000000"/>
                  </a:outerShdw>
                </a:effectLst>
                <a:uFillTx/>
                <a:latin typeface="Tenorite "/>
              </a:rPr>
              <a:t>20XX</a:t>
            </a:r>
          </a:p>
        </p:txBody>
      </p:sp>
      <p:sp>
        <p:nvSpPr>
          <p:cNvPr id="5" name="Tijdelijke aanduiding voor dianummer 13">
            <a:extLst>
              <a:ext uri="{FF2B5EF4-FFF2-40B4-BE49-F238E27FC236}">
                <a16:creationId xmlns:a16="http://schemas.microsoft.com/office/drawing/2014/main" id="{F165B89B-F600-7C11-D8DD-2A8E9851F17B}"/>
              </a:ext>
            </a:extLst>
          </p:cNvPr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E530CFD-3E58-AD40-9E72-3416F6F70B49}" type="slidenum">
              <a:t>7</a:t>
            </a:fld>
            <a:endParaRPr lang="nl-NL" sz="1200" b="0" i="0" u="none" strike="noStrike" kern="1200" cap="none" spc="100" baseline="0">
              <a:solidFill>
                <a:srgbClr val="767171"/>
              </a:solidFill>
              <a:uFillTx/>
              <a:latin typeface="Tenorite "/>
            </a:endParaRPr>
          </a:p>
        </p:txBody>
      </p:sp>
      <p:sp>
        <p:nvSpPr>
          <p:cNvPr id="6" name="Tijdelijke aanduiding voor tekst 22">
            <a:extLst>
              <a:ext uri="{FF2B5EF4-FFF2-40B4-BE49-F238E27FC236}">
                <a16:creationId xmlns:a16="http://schemas.microsoft.com/office/drawing/2014/main" id="{B94C6494-358C-C163-92DF-DBB0CCFF833B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5743575" y="3972254"/>
            <a:ext cx="5859420" cy="176941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lvl="0" indent="0">
              <a:lnSpc>
                <a:spcPct val="200000"/>
              </a:lnSpc>
              <a:spcBef>
                <a:spcPts val="0"/>
              </a:spcBef>
              <a:buNone/>
            </a:pPr>
            <a:r>
              <a:rPr lang="nl-NL" sz="1800" spc="100">
                <a:solidFill>
                  <a:srgbClr val="000000"/>
                </a:solidFill>
                <a:latin typeface="Tenorite "/>
              </a:rPr>
              <a:t>Niet van de grond</a:t>
            </a:r>
          </a:p>
          <a:p>
            <a:pPr marL="0" lvl="0" indent="0">
              <a:lnSpc>
                <a:spcPct val="200000"/>
              </a:lnSpc>
              <a:spcBef>
                <a:spcPts val="0"/>
              </a:spcBef>
              <a:buNone/>
            </a:pPr>
            <a:r>
              <a:rPr lang="nl-NL" sz="1800" spc="100">
                <a:solidFill>
                  <a:srgbClr val="000000"/>
                </a:solidFill>
                <a:latin typeface="Tenorite "/>
              </a:rPr>
              <a:t>Hooiruif of voerbak</a:t>
            </a:r>
          </a:p>
        </p:txBody>
      </p:sp>
      <p:sp>
        <p:nvSpPr>
          <p:cNvPr id="7" name="Rechthoek 126">
            <a:extLst>
              <a:ext uri="{FF2B5EF4-FFF2-40B4-BE49-F238E27FC236}">
                <a16:creationId xmlns:a16="http://schemas.microsoft.com/office/drawing/2014/main" id="{502CD1B4-C414-105A-BC60-D91D24A26D1C}"/>
              </a:ext>
            </a:extLst>
          </p:cNvPr>
          <p:cNvSpPr/>
          <p:nvPr/>
        </p:nvSpPr>
        <p:spPr>
          <a:xfrm>
            <a:off x="829488" y="4715990"/>
            <a:ext cx="3282915" cy="640701"/>
          </a:xfrm>
          <a:prstGeom prst="rect">
            <a:avLst/>
          </a:prstGeom>
          <a:noFill/>
          <a:ln w="28575" cap="flat">
            <a:solidFill>
              <a:srgbClr val="FFFFF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Tenorite 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Tijdelijke aanduiding voor afbeelding 33" descr="Een afbeelding met gras, buitenshuis, natuur, veld, zonsondergang">
            <a:extLst>
              <a:ext uri="{FF2B5EF4-FFF2-40B4-BE49-F238E27FC236}">
                <a16:creationId xmlns:a16="http://schemas.microsoft.com/office/drawing/2014/main" id="{864DDA98-B6B3-FAFC-0A9D-4D4FF030F7FF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67722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el 46">
            <a:extLst>
              <a:ext uri="{FF2B5EF4-FFF2-40B4-BE49-F238E27FC236}">
                <a16:creationId xmlns:a16="http://schemas.microsoft.com/office/drawing/2014/main" id="{4D3541B6-AB95-F31E-1803-CE22AB402C2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77383" y="826718"/>
            <a:ext cx="3049569" cy="640701"/>
          </a:xfrm>
        </p:spPr>
        <p:txBody>
          <a:bodyPr/>
          <a:lstStyle/>
          <a:p>
            <a:pPr lvl="0"/>
            <a:r>
              <a:rPr lang="nl-NL" sz="2200"/>
              <a:t>Belangrijke punten</a:t>
            </a:r>
          </a:p>
        </p:txBody>
      </p:sp>
      <p:sp>
        <p:nvSpPr>
          <p:cNvPr id="4" name="Tijdelijke aanduiding voor tekst 78">
            <a:extLst>
              <a:ext uri="{FF2B5EF4-FFF2-40B4-BE49-F238E27FC236}">
                <a16:creationId xmlns:a16="http://schemas.microsoft.com/office/drawing/2014/main" id="{0DAE5CAA-9C2B-E9CD-84CA-56A9D6F69870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7822088" y="1206221"/>
            <a:ext cx="3421099" cy="101710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lvl="0" indent="0">
              <a:lnSpc>
                <a:spcPct val="125000"/>
              </a:lnSpc>
              <a:spcBef>
                <a:spcPts val="0"/>
              </a:spcBef>
              <a:buNone/>
            </a:pPr>
            <a:r>
              <a:rPr lang="nl-NL" sz="1600" spc="100">
                <a:solidFill>
                  <a:srgbClr val="000000"/>
                </a:solidFill>
                <a:latin typeface="Tenorite "/>
              </a:rPr>
              <a:t>Geen konijnen of geiten brokken</a:t>
            </a:r>
          </a:p>
          <a:p>
            <a:pPr marL="0" lvl="0" indent="0">
              <a:lnSpc>
                <a:spcPct val="125000"/>
              </a:lnSpc>
              <a:spcBef>
                <a:spcPts val="0"/>
              </a:spcBef>
              <a:buNone/>
            </a:pPr>
            <a:r>
              <a:rPr lang="nl-NL" sz="1600" spc="100">
                <a:solidFill>
                  <a:srgbClr val="000000"/>
                </a:solidFill>
                <a:latin typeface="Tenorite "/>
              </a:rPr>
              <a:t>Te weinig vitamine E</a:t>
            </a:r>
          </a:p>
          <a:p>
            <a:pPr marL="0" lvl="0" indent="0">
              <a:lnSpc>
                <a:spcPct val="125000"/>
              </a:lnSpc>
              <a:spcBef>
                <a:spcPts val="0"/>
              </a:spcBef>
              <a:buNone/>
            </a:pPr>
            <a:r>
              <a:rPr lang="nl-NL" sz="1600" spc="100">
                <a:solidFill>
                  <a:srgbClr val="000000"/>
                </a:solidFill>
                <a:latin typeface="Tenorite "/>
              </a:rPr>
              <a:t>Selenium </a:t>
            </a:r>
          </a:p>
        </p:txBody>
      </p:sp>
      <p:sp>
        <p:nvSpPr>
          <p:cNvPr id="5" name="Tijdelijke aanduiding voor datum 25">
            <a:extLst>
              <a:ext uri="{FF2B5EF4-FFF2-40B4-BE49-F238E27FC236}">
                <a16:creationId xmlns:a16="http://schemas.microsoft.com/office/drawing/2014/main" id="{74F8B369-BD54-5F09-82F0-65DCB5CDD2AD}"/>
              </a:ext>
            </a:extLst>
          </p:cNvPr>
          <p:cNvSpPr txBox="1"/>
          <p:nvPr/>
        </p:nvSpPr>
        <p:spPr>
          <a:xfrm>
            <a:off x="838203" y="6356351"/>
            <a:ext cx="1590671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200" b="0" i="0" u="none" strike="noStrike" kern="1200" cap="none" spc="100" baseline="0">
                <a:solidFill>
                  <a:srgbClr val="FFFFFF"/>
                </a:solidFill>
                <a:effectLst>
                  <a:outerShdw dist="38096" dir="2700000">
                    <a:srgbClr val="000000"/>
                  </a:outerShdw>
                </a:effectLst>
                <a:uFillTx/>
                <a:latin typeface="Tenorite "/>
              </a:rPr>
              <a:t>20XX</a:t>
            </a:r>
          </a:p>
        </p:txBody>
      </p:sp>
      <p:sp>
        <p:nvSpPr>
          <p:cNvPr id="6" name="Tijdelijke aanduiding voor dianummer 27">
            <a:extLst>
              <a:ext uri="{FF2B5EF4-FFF2-40B4-BE49-F238E27FC236}">
                <a16:creationId xmlns:a16="http://schemas.microsoft.com/office/drawing/2014/main" id="{77622882-B29C-6A43-E612-0998B70FFD22}"/>
              </a:ext>
            </a:extLst>
          </p:cNvPr>
          <p:cNvSpPr txBox="1"/>
          <p:nvPr/>
        </p:nvSpPr>
        <p:spPr>
          <a:xfrm>
            <a:off x="9791696" y="6356351"/>
            <a:ext cx="1562096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363AF0A-7AF3-F140-B13C-02D4E4527C73}" type="slidenum">
              <a:t>8</a:t>
            </a:fld>
            <a:endParaRPr lang="nl-NL" sz="1200" b="0" i="0" u="none" strike="noStrike" kern="1200" cap="none" spc="100" baseline="0">
              <a:solidFill>
                <a:srgbClr val="767171"/>
              </a:solidFill>
              <a:uFillTx/>
              <a:latin typeface="Tenorite "/>
            </a:endParaRPr>
          </a:p>
        </p:txBody>
      </p:sp>
      <p:sp>
        <p:nvSpPr>
          <p:cNvPr id="7" name="Rechthoek 14">
            <a:extLst>
              <a:ext uri="{FF2B5EF4-FFF2-40B4-BE49-F238E27FC236}">
                <a16:creationId xmlns:a16="http://schemas.microsoft.com/office/drawing/2014/main" id="{03DD2F88-087E-C713-D1F6-54BA44B1D54A}"/>
              </a:ext>
            </a:extLst>
          </p:cNvPr>
          <p:cNvSpPr/>
          <p:nvPr/>
        </p:nvSpPr>
        <p:spPr>
          <a:xfrm>
            <a:off x="3383069" y="0"/>
            <a:ext cx="3376961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3376958"/>
              <a:gd name="f7" fmla="val 6858000"/>
              <a:gd name="f8" fmla="val 607"/>
              <a:gd name="f9" fmla="val 3373329"/>
              <a:gd name="f10" fmla="val 2286000"/>
              <a:gd name="f11" fmla="val 3369701"/>
              <a:gd name="f12" fmla="val 4572000"/>
              <a:gd name="f13" fmla="val 3366072"/>
              <a:gd name="f14" fmla="val 474"/>
              <a:gd name="f15" fmla="val 5044440"/>
              <a:gd name="f16" fmla="val 342"/>
              <a:gd name="f17" fmla="val 3230880"/>
              <a:gd name="f18" fmla="val 209"/>
              <a:gd name="f19" fmla="val 1417320"/>
              <a:gd name="f20" fmla="val -1127"/>
              <a:gd name="f21" fmla="val 1400810"/>
              <a:gd name="f22" fmla="val 1470803"/>
              <a:gd name="f23" fmla="val 1409700"/>
              <a:gd name="f24" fmla="val 1448009"/>
              <a:gd name="f25" fmla="val 1444199"/>
              <a:gd name="f26" fmla="val 1253490"/>
              <a:gd name="f27" fmla="val 1453023"/>
              <a:gd name="f28" fmla="val 1028700"/>
              <a:gd name="f29" fmla="val 1440389"/>
              <a:gd name="f30" fmla="val 822960"/>
              <a:gd name="f31" fmla="val 7829"/>
              <a:gd name="f32" fmla="val 4085"/>
              <a:gd name="f33" fmla="val 533400"/>
              <a:gd name="f34" fmla="val -1933"/>
              <a:gd name="f35" fmla="val 316230"/>
              <a:gd name="f36" fmla="+- 0 0 -90"/>
              <a:gd name="f37" fmla="*/ f3 1 3376958"/>
              <a:gd name="f38" fmla="*/ f4 1 6858000"/>
              <a:gd name="f39" fmla="val f5"/>
              <a:gd name="f40" fmla="val f6"/>
              <a:gd name="f41" fmla="val f7"/>
              <a:gd name="f42" fmla="*/ f36 f0 1"/>
              <a:gd name="f43" fmla="+- f41 0 f39"/>
              <a:gd name="f44" fmla="+- f40 0 f39"/>
              <a:gd name="f45" fmla="*/ f42 1 f2"/>
              <a:gd name="f46" fmla="*/ f44 1 3376958"/>
              <a:gd name="f47" fmla="*/ f43 1 6858000"/>
              <a:gd name="f48" fmla="*/ 0 f43 1"/>
              <a:gd name="f49" fmla="*/ 6858000 f43 1"/>
              <a:gd name="f50" fmla="*/ 1417320 f43 1"/>
              <a:gd name="f51" fmla="*/ 822960 f43 1"/>
              <a:gd name="f52" fmla="*/ 607 f44 1"/>
              <a:gd name="f53" fmla="*/ 3376958 f44 1"/>
              <a:gd name="f54" fmla="*/ 3366072 f44 1"/>
              <a:gd name="f55" fmla="*/ 209 f44 1"/>
              <a:gd name="f56" fmla="*/ 1448009 f44 1"/>
              <a:gd name="f57" fmla="*/ 1440389 f44 1"/>
              <a:gd name="f58" fmla="*/ 7829 f44 1"/>
              <a:gd name="f59" fmla="+- f45 0 f1"/>
              <a:gd name="f60" fmla="*/ f48 1 6858000"/>
              <a:gd name="f61" fmla="*/ f49 1 6858000"/>
              <a:gd name="f62" fmla="*/ f50 1 6858000"/>
              <a:gd name="f63" fmla="*/ f51 1 6858000"/>
              <a:gd name="f64" fmla="*/ f52 1 3376958"/>
              <a:gd name="f65" fmla="*/ f53 1 3376958"/>
              <a:gd name="f66" fmla="*/ f54 1 3376958"/>
              <a:gd name="f67" fmla="*/ f55 1 3376958"/>
              <a:gd name="f68" fmla="*/ f56 1 3376958"/>
              <a:gd name="f69" fmla="*/ f57 1 3376958"/>
              <a:gd name="f70" fmla="*/ f58 1 3376958"/>
              <a:gd name="f71" fmla="*/ f39 1 f46"/>
              <a:gd name="f72" fmla="*/ f40 1 f46"/>
              <a:gd name="f73" fmla="*/ f39 1 f47"/>
              <a:gd name="f74" fmla="*/ f41 1 f47"/>
              <a:gd name="f75" fmla="*/ f64 1 f46"/>
              <a:gd name="f76" fmla="*/ f60 1 f47"/>
              <a:gd name="f77" fmla="*/ f65 1 f46"/>
              <a:gd name="f78" fmla="*/ f66 1 f46"/>
              <a:gd name="f79" fmla="*/ f61 1 f47"/>
              <a:gd name="f80" fmla="*/ f67 1 f46"/>
              <a:gd name="f81" fmla="*/ f62 1 f47"/>
              <a:gd name="f82" fmla="*/ f68 1 f46"/>
              <a:gd name="f83" fmla="*/ f69 1 f46"/>
              <a:gd name="f84" fmla="*/ f63 1 f47"/>
              <a:gd name="f85" fmla="*/ f70 1 f46"/>
              <a:gd name="f86" fmla="*/ f71 f37 1"/>
              <a:gd name="f87" fmla="*/ f72 f37 1"/>
              <a:gd name="f88" fmla="*/ f74 f38 1"/>
              <a:gd name="f89" fmla="*/ f73 f38 1"/>
              <a:gd name="f90" fmla="*/ f75 f37 1"/>
              <a:gd name="f91" fmla="*/ f76 f38 1"/>
              <a:gd name="f92" fmla="*/ f77 f37 1"/>
              <a:gd name="f93" fmla="*/ f78 f37 1"/>
              <a:gd name="f94" fmla="*/ f79 f38 1"/>
              <a:gd name="f95" fmla="*/ f80 f37 1"/>
              <a:gd name="f96" fmla="*/ f81 f38 1"/>
              <a:gd name="f97" fmla="*/ f82 f37 1"/>
              <a:gd name="f98" fmla="*/ f83 f37 1"/>
              <a:gd name="f99" fmla="*/ f84 f38 1"/>
              <a:gd name="f100" fmla="*/ f85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59">
                <a:pos x="f90" y="f91"/>
              </a:cxn>
              <a:cxn ang="f59">
                <a:pos x="f92" y="f91"/>
              </a:cxn>
              <a:cxn ang="f59">
                <a:pos x="f93" y="f94"/>
              </a:cxn>
              <a:cxn ang="f59">
                <a:pos x="f90" y="f94"/>
              </a:cxn>
              <a:cxn ang="f59">
                <a:pos x="f95" y="f96"/>
              </a:cxn>
              <a:cxn ang="f59">
                <a:pos x="f97" y="f96"/>
              </a:cxn>
              <a:cxn ang="f59">
                <a:pos x="f98" y="f99"/>
              </a:cxn>
              <a:cxn ang="f59">
                <a:pos x="f100" y="f99"/>
              </a:cxn>
              <a:cxn ang="f59">
                <a:pos x="f90" y="f91"/>
              </a:cxn>
            </a:cxnLst>
            <a:rect l="f86" t="f89" r="f87" b="f88"/>
            <a:pathLst>
              <a:path w="3376958" h="6858000">
                <a:moveTo>
                  <a:pt x="f8" y="f5"/>
                </a:moveTo>
                <a:lnTo>
                  <a:pt x="f6" y="f5"/>
                </a:lnTo>
                <a:cubicBezTo>
                  <a:pt x="f9" y="f10"/>
                  <a:pt x="f11" y="f12"/>
                  <a:pt x="f13" y="f7"/>
                </a:cubicBezTo>
                <a:lnTo>
                  <a:pt x="f8" y="f7"/>
                </a:lnTo>
                <a:cubicBezTo>
                  <a:pt x="f14" y="f15"/>
                  <a:pt x="f16" y="f17"/>
                  <a:pt x="f18" y="f19"/>
                </a:cubicBezTo>
                <a:cubicBezTo>
                  <a:pt x="f20" y="f21"/>
                  <a:pt x="f22" y="f23"/>
                  <a:pt x="f24" y="f19"/>
                </a:cubicBezTo>
                <a:cubicBezTo>
                  <a:pt x="f25" y="f26"/>
                  <a:pt x="f27" y="f28"/>
                  <a:pt x="f29" y="f30"/>
                </a:cubicBezTo>
                <a:lnTo>
                  <a:pt x="f31" y="f30"/>
                </a:lnTo>
                <a:cubicBezTo>
                  <a:pt x="f32" y="f33"/>
                  <a:pt x="f34" y="f35"/>
                  <a:pt x="f8" y="f5"/>
                </a:cubicBezTo>
                <a:close/>
              </a:path>
            </a:pathLst>
          </a:custGeom>
          <a:solidFill>
            <a:srgbClr val="9ACF21">
              <a:alpha val="1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Tenorite 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Tijdelijke aanduiding voor afbeelding 13" descr="Afbeelding met hond, binnen, geel, wit&#10;&#10;Automatisch gegenereerde beschrijving">
            <a:extLst>
              <a:ext uri="{FF2B5EF4-FFF2-40B4-BE49-F238E27FC236}">
                <a16:creationId xmlns:a16="http://schemas.microsoft.com/office/drawing/2014/main" id="{151351AF-9908-E3C2-FB92-5B328A37D1E4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>
          <a:blip r:embed="rId2"/>
          <a:srcRect l="3478" r="3478"/>
          <a:stretch>
            <a:fillRect/>
          </a:stretch>
        </p:blipFill>
        <p:spPr>
          <a:xfrm>
            <a:off x="0" y="0"/>
            <a:ext cx="67722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el 2">
            <a:extLst>
              <a:ext uri="{FF2B5EF4-FFF2-40B4-BE49-F238E27FC236}">
                <a16:creationId xmlns:a16="http://schemas.microsoft.com/office/drawing/2014/main" id="{19C4DDF5-1C9B-05D3-BADD-51D3A992C31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l-NL">
                <a:solidFill>
                  <a:srgbClr val="000000"/>
                </a:solidFill>
              </a:rPr>
              <a:t>3 quiz vragen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DD77C4C-1E53-2E8A-061F-3FDB8683768B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7822088" y="826718"/>
            <a:ext cx="3421099" cy="42639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lvl="0" indent="0">
              <a:buNone/>
            </a:pPr>
            <a:r>
              <a:rPr lang="nl-NL" sz="1800" cap="all" spc="100">
                <a:solidFill>
                  <a:srgbClr val="476977"/>
                </a:solidFill>
                <a:latin typeface="Tenorite Bold"/>
              </a:rPr>
              <a:t>Waarom zijn schapen of konijnenbrokken geen goede voeding?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7A910C2-FC4F-C53D-567C-BD8363A66411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7822088" y="1206221"/>
            <a:ext cx="3421099" cy="101710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endParaRPr lang="nl-NL"/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8B56E258-97D1-83B6-6610-E4E975CFBFD3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7822088" y="2666701"/>
            <a:ext cx="3421099" cy="42639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lvl="0" indent="0">
              <a:buNone/>
            </a:pPr>
            <a:r>
              <a:rPr lang="nl-NL" sz="1800" cap="all" spc="100">
                <a:solidFill>
                  <a:srgbClr val="476977"/>
                </a:solidFill>
                <a:latin typeface="Tenorite Bold"/>
              </a:rPr>
              <a:t>Waarom hangen we het voer op?</a:t>
            </a:r>
          </a:p>
        </p:txBody>
      </p:sp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id="{F52C0733-432C-510D-23BB-568A10BD9FB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7822088" y="3046204"/>
            <a:ext cx="3421099" cy="101710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endParaRPr lang="nl-NL"/>
          </a:p>
        </p:txBody>
      </p:sp>
      <p:sp>
        <p:nvSpPr>
          <p:cNvPr id="8" name="Tijdelijke aanduiding voor tekst 7">
            <a:extLst>
              <a:ext uri="{FF2B5EF4-FFF2-40B4-BE49-F238E27FC236}">
                <a16:creationId xmlns:a16="http://schemas.microsoft.com/office/drawing/2014/main" id="{3C62C3EA-CB6D-5A18-AC78-3C1AC8A3FD11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7822088" y="4536576"/>
            <a:ext cx="3421099" cy="42639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lvl="0" indent="0">
              <a:buNone/>
            </a:pPr>
            <a:r>
              <a:rPr lang="nl-NL" sz="1800" cap="all" spc="100">
                <a:solidFill>
                  <a:srgbClr val="476977"/>
                </a:solidFill>
                <a:latin typeface="Tenorite Bold"/>
              </a:rPr>
              <a:t>Uit welk land komt de wallaby?</a:t>
            </a:r>
          </a:p>
        </p:txBody>
      </p:sp>
      <p:sp>
        <p:nvSpPr>
          <p:cNvPr id="9" name="Tijdelijke aanduiding voor tekst 8">
            <a:extLst>
              <a:ext uri="{FF2B5EF4-FFF2-40B4-BE49-F238E27FC236}">
                <a16:creationId xmlns:a16="http://schemas.microsoft.com/office/drawing/2014/main" id="{ACB6281D-D825-5E44-E1E6-2C399DC15C23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7822088" y="4916079"/>
            <a:ext cx="3421099" cy="101710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endParaRPr lang="nl-NL"/>
          </a:p>
        </p:txBody>
      </p:sp>
      <p:sp>
        <p:nvSpPr>
          <p:cNvPr id="10" name="Tijdelijke aanduiding voor datum 9">
            <a:extLst>
              <a:ext uri="{FF2B5EF4-FFF2-40B4-BE49-F238E27FC236}">
                <a16:creationId xmlns:a16="http://schemas.microsoft.com/office/drawing/2014/main" id="{EF970027-3AF9-345B-7184-A3EB3EE4A532}"/>
              </a:ext>
            </a:extLst>
          </p:cNvPr>
          <p:cNvSpPr txBox="1"/>
          <p:nvPr/>
        </p:nvSpPr>
        <p:spPr>
          <a:xfrm>
            <a:off x="838203" y="6356351"/>
            <a:ext cx="1590671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200" b="0" i="0" u="none" strike="noStrike" kern="1200" cap="none" spc="100" baseline="0">
                <a:solidFill>
                  <a:srgbClr val="FFFFFF"/>
                </a:solidFill>
                <a:effectLst>
                  <a:outerShdw dist="38096" dir="2700000">
                    <a:srgbClr val="000000"/>
                  </a:outerShdw>
                </a:effectLst>
                <a:uFillTx/>
                <a:latin typeface="Tenorite "/>
              </a:rPr>
              <a:t>20XX</a:t>
            </a:r>
          </a:p>
        </p:txBody>
      </p:sp>
      <p:sp>
        <p:nvSpPr>
          <p:cNvPr id="11" name="Tijdelijke aanduiding voor voettekst 10">
            <a:extLst>
              <a:ext uri="{FF2B5EF4-FFF2-40B4-BE49-F238E27FC236}">
                <a16:creationId xmlns:a16="http://schemas.microsoft.com/office/drawing/2014/main" id="{7F5D419B-343A-A3C3-D0D2-BF79BECCAA6C}"/>
              </a:ext>
            </a:extLst>
          </p:cNvPr>
          <p:cNvSpPr txBox="1"/>
          <p:nvPr/>
        </p:nvSpPr>
        <p:spPr>
          <a:xfrm>
            <a:off x="6473604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1200" b="1" i="0" u="none" strike="noStrike" kern="1200" cap="all" spc="100" baseline="0">
                <a:solidFill>
                  <a:srgbClr val="767171"/>
                </a:solidFill>
                <a:uFillTx/>
                <a:latin typeface="Tenorite Bold"/>
              </a:rPr>
              <a:t>Verkooppresentatie</a:t>
            </a:r>
          </a:p>
        </p:txBody>
      </p:sp>
      <p:sp>
        <p:nvSpPr>
          <p:cNvPr id="12" name="Tijdelijke aanduiding voor dianummer 11">
            <a:extLst>
              <a:ext uri="{FF2B5EF4-FFF2-40B4-BE49-F238E27FC236}">
                <a16:creationId xmlns:a16="http://schemas.microsoft.com/office/drawing/2014/main" id="{A91682E9-7456-93DA-1EF2-B8B46EF5017D}"/>
              </a:ext>
            </a:extLst>
          </p:cNvPr>
          <p:cNvSpPr txBox="1"/>
          <p:nvPr/>
        </p:nvSpPr>
        <p:spPr>
          <a:xfrm>
            <a:off x="9791696" y="6356351"/>
            <a:ext cx="1562096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3BD91B8-B31A-4F44-A40C-442C3A98F6A0}" type="slidenum">
              <a:t>9</a:t>
            </a:fld>
            <a:endParaRPr lang="nl-NL" sz="1200" b="0" i="0" u="none" strike="noStrike" kern="1200" cap="none" spc="100" baseline="0">
              <a:solidFill>
                <a:srgbClr val="767171"/>
              </a:solidFill>
              <a:uFillTx/>
              <a:latin typeface="Tenorite 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%7b5DB8DDA9-D601-464C-A7E7-6ECBED136FF6%7dtf16411175_win32</Template>
  <TotalTime>33</TotalTime>
  <Words>143</Words>
  <Application>Microsoft Macintosh PowerPoint</Application>
  <PresentationFormat>Breedbeeld</PresentationFormat>
  <Paragraphs>59</Paragraphs>
  <Slides>9</Slides>
  <Notes>7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Arial</vt:lpstr>
      <vt:lpstr>Calibri</vt:lpstr>
      <vt:lpstr>Tenorite </vt:lpstr>
      <vt:lpstr>Tenorite Bold</vt:lpstr>
      <vt:lpstr>Office thema</vt:lpstr>
      <vt:lpstr>Wallaby</vt:lpstr>
      <vt:lpstr>inhoudsopgave</vt:lpstr>
      <vt:lpstr>Herbivoor, omnivoor, carnivoor? </vt:lpstr>
      <vt:lpstr>droogvoer</vt:lpstr>
      <vt:lpstr>ruwvoer</vt:lpstr>
      <vt:lpstr>Extra’s voeding</vt:lpstr>
      <vt:lpstr>Manier van aanbieden</vt:lpstr>
      <vt:lpstr>Belangrijke punten</vt:lpstr>
      <vt:lpstr>3 quiz vragen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Wallaby</dc:title>
  <dc:creator>Mike B</dc:creator>
  <cp:lastModifiedBy>Ria Brinkman</cp:lastModifiedBy>
  <cp:revision>1</cp:revision>
  <dcterms:created xsi:type="dcterms:W3CDTF">2022-04-20T07:31:59Z</dcterms:created>
  <dcterms:modified xsi:type="dcterms:W3CDTF">2022-04-20T11:13:16Z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